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2"/>
  </p:notesMasterIdLst>
  <p:sldIdLst>
    <p:sldId id="257" r:id="rId3"/>
    <p:sldId id="258" r:id="rId4"/>
    <p:sldId id="259" r:id="rId5"/>
    <p:sldId id="281" r:id="rId6"/>
    <p:sldId id="282" r:id="rId7"/>
    <p:sldId id="260" r:id="rId8"/>
    <p:sldId id="264" r:id="rId9"/>
    <p:sldId id="265" r:id="rId10"/>
    <p:sldId id="285" r:id="rId11"/>
    <p:sldId id="266" r:id="rId12"/>
    <p:sldId id="288" r:id="rId13"/>
    <p:sldId id="284" r:id="rId14"/>
    <p:sldId id="286" r:id="rId15"/>
    <p:sldId id="287" r:id="rId16"/>
    <p:sldId id="269" r:id="rId17"/>
    <p:sldId id="283" r:id="rId18"/>
    <p:sldId id="274" r:id="rId19"/>
    <p:sldId id="278" r:id="rId20"/>
    <p:sldId id="279"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52" d="100"/>
          <a:sy n="152" d="100"/>
        </p:scale>
        <p:origin x="65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3A5B7E-5A0D-41AC-9FCA-1D489CE787AE}" type="datetimeFigureOut">
              <a:rPr lang="zh-CN" altLang="en-US" smtClean="0"/>
              <a:t>2022/5/27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2CA590-ACE6-416A-8792-8F8D4E5D8EC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ct val="0"/>
              </a:spcBef>
              <a:spcAft>
                <a:spcPct val="0"/>
              </a:spcAft>
              <a:buClrTx/>
              <a:buSzTx/>
              <a:buFontTx/>
              <a:buNone/>
              <a:defRPr/>
            </a:pPr>
            <a:fld id="{9EFC866F-7645-4B2C-AA4F-7F01F792FFB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ct val="0"/>
              </a:spcBef>
              <a:spcAft>
                <a:spcPct val="0"/>
              </a:spcAft>
              <a:buClrTx/>
              <a:buSzTx/>
              <a:buFontTx/>
              <a:buNone/>
              <a:defRPr/>
            </a:pPr>
            <a:fld id="{D7DE43C7-BEB6-426A-BE16-2C91E01EB2D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ct val="0"/>
              </a:spcBef>
              <a:spcAft>
                <a:spcPct val="0"/>
              </a:spcAft>
              <a:buClrTx/>
              <a:buSzTx/>
              <a:buFontTx/>
              <a:buNone/>
              <a:defRPr/>
            </a:pPr>
            <a:fld id="{D7DE43C7-BEB6-426A-BE16-2C91E01EB2D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ct val="0"/>
              </a:spcBef>
              <a:spcAft>
                <a:spcPct val="0"/>
              </a:spcAft>
              <a:buClrTx/>
              <a:buSzTx/>
              <a:buFontTx/>
              <a:buNone/>
              <a:defRPr/>
            </a:pPr>
            <a:fld id="{D7DE43C7-BEB6-426A-BE16-2C91E01EB2D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ct val="0"/>
              </a:spcBef>
              <a:spcAft>
                <a:spcPct val="0"/>
              </a:spcAft>
              <a:buClrTx/>
              <a:buSzTx/>
              <a:buFontTx/>
              <a:buNone/>
              <a:defRPr/>
            </a:pPr>
            <a:fld id="{D7DE43C7-BEB6-426A-BE16-2C91E01EB2D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ct val="0"/>
              </a:spcBef>
              <a:spcAft>
                <a:spcPct val="0"/>
              </a:spcAft>
              <a:buClrTx/>
              <a:buSzTx/>
              <a:buFontTx/>
              <a:buNone/>
              <a:defRPr/>
            </a:pPr>
            <a:fld id="{D7DE43C7-BEB6-426A-BE16-2C91E01EB2D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ct val="0"/>
              </a:spcBef>
              <a:spcAft>
                <a:spcPct val="0"/>
              </a:spcAft>
              <a:buClrTx/>
              <a:buSzTx/>
              <a:buFontTx/>
              <a:buNone/>
              <a:defRPr/>
            </a:pPr>
            <a:fld id="{9EFC866F-7645-4B2C-AA4F-7F01F792FFB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ct val="0"/>
              </a:spcBef>
              <a:spcAft>
                <a:spcPct val="0"/>
              </a:spcAft>
              <a:buClrTx/>
              <a:buSzTx/>
              <a:buFontTx/>
              <a:buNone/>
              <a:defRPr/>
            </a:pPr>
            <a:fld id="{9EFC866F-7645-4B2C-AA4F-7F01F792FFB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ct val="0"/>
              </a:spcBef>
              <a:spcAft>
                <a:spcPct val="0"/>
              </a:spcAft>
              <a:buClrTx/>
              <a:buSzTx/>
              <a:buFontTx/>
              <a:buNone/>
              <a:defRPr/>
            </a:pPr>
            <a:fld id="{9EFC866F-7645-4B2C-AA4F-7F01F792FFB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ct val="0"/>
              </a:spcBef>
              <a:spcAft>
                <a:spcPct val="0"/>
              </a:spcAft>
              <a:buClrTx/>
              <a:buSzTx/>
              <a:buFontTx/>
              <a:buNone/>
              <a:defRPr/>
            </a:pPr>
            <a:fld id="{9EFC866F-7645-4B2C-AA4F-7F01F792FFB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ct val="0"/>
              </a:spcBef>
              <a:spcAft>
                <a:spcPct val="0"/>
              </a:spcAft>
              <a:buClrTx/>
              <a:buSzTx/>
              <a:buFontTx/>
              <a:buNone/>
              <a:defRPr/>
            </a:pPr>
            <a:fld id="{9EFC866F-7645-4B2C-AA4F-7F01F792FFB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ct val="0"/>
              </a:spcBef>
              <a:spcAft>
                <a:spcPct val="0"/>
              </a:spcAft>
              <a:buClrTx/>
              <a:buSzTx/>
              <a:buFontTx/>
              <a:buNone/>
              <a:defRPr/>
            </a:pPr>
            <a:fld id="{9EFC866F-7645-4B2C-AA4F-7F01F792FFB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ct val="0"/>
              </a:spcBef>
              <a:spcAft>
                <a:spcPct val="0"/>
              </a:spcAft>
              <a:buClrTx/>
              <a:buSzTx/>
              <a:buFontTx/>
              <a:buNone/>
              <a:defRPr/>
            </a:pPr>
            <a:fld id="{9EFC866F-7645-4B2C-AA4F-7F01F792FFB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ct val="0"/>
              </a:spcBef>
              <a:spcAft>
                <a:spcPct val="0"/>
              </a:spcAft>
              <a:buClrTx/>
              <a:buSzTx/>
              <a:buFontTx/>
              <a:buNone/>
              <a:defRPr/>
            </a:pPr>
            <a:fld id="{D38B5B6A-216D-4853-8823-8A6210AA109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ct val="0"/>
              </a:spcBef>
              <a:spcAft>
                <a:spcPct val="0"/>
              </a:spcAft>
              <a:buClrTx/>
              <a:buSzTx/>
              <a:buFontTx/>
              <a:buNone/>
              <a:defRPr/>
            </a:pPr>
            <a:fld id="{9EFC866F-7645-4B2C-AA4F-7F01F792FFB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ct val="0"/>
              </a:spcBef>
              <a:spcAft>
                <a:spcPct val="0"/>
              </a:spcAft>
              <a:buClrTx/>
              <a:buSzTx/>
              <a:buFontTx/>
              <a:buNone/>
              <a:defRPr/>
            </a:pPr>
            <a:fld id="{9EFC866F-7645-4B2C-AA4F-7F01F792FFB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ct val="0"/>
              </a:spcBef>
              <a:spcAft>
                <a:spcPct val="0"/>
              </a:spcAft>
              <a:buClrTx/>
              <a:buSzTx/>
              <a:buFontTx/>
              <a:buNone/>
              <a:defRPr/>
            </a:pPr>
            <a:fld id="{9EFC866F-7645-4B2C-AA4F-7F01F792FFB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ct val="0"/>
              </a:spcBef>
              <a:spcAft>
                <a:spcPct val="0"/>
              </a:spcAft>
              <a:buClrTx/>
              <a:buSzTx/>
              <a:buFontTx/>
              <a:buNone/>
              <a:defRPr/>
            </a:pPr>
            <a:fld id="{D7DE43C7-BEB6-426A-BE16-2C91E01EB2D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ct val="0"/>
              </a:spcBef>
              <a:spcAft>
                <a:spcPct val="0"/>
              </a:spcAft>
              <a:buClrTx/>
              <a:buSzTx/>
              <a:buFontTx/>
              <a:buNone/>
              <a:defRPr/>
            </a:pPr>
            <a:fld id="{D7DE43C7-BEB6-426A-BE16-2C91E01EB2D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cSld>
  <p:clrMapOvr>
    <a:masterClrMapping/>
  </p:clrMapOvr>
  <p:transition spd="slow" advTm="300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5456328" y="1951126"/>
            <a:ext cx="1566303" cy="1566303"/>
          </a:xfrm>
          <a:custGeom>
            <a:avLst/>
            <a:gdLst>
              <a:gd name="connsiteX0" fmla="*/ 783151 w 1566302"/>
              <a:gd name="connsiteY0" fmla="*/ 0 h 1566302"/>
              <a:gd name="connsiteX1" fmla="*/ 1566302 w 1566302"/>
              <a:gd name="connsiteY1" fmla="*/ 783151 h 1566302"/>
              <a:gd name="connsiteX2" fmla="*/ 783151 w 1566302"/>
              <a:gd name="connsiteY2" fmla="*/ 1566302 h 1566302"/>
              <a:gd name="connsiteX3" fmla="*/ 0 w 1566302"/>
              <a:gd name="connsiteY3" fmla="*/ 783151 h 1566302"/>
              <a:gd name="connsiteX4" fmla="*/ 783151 w 1566302"/>
              <a:gd name="connsiteY4" fmla="*/ 0 h 156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302" h="1566302">
                <a:moveTo>
                  <a:pt x="783151" y="0"/>
                </a:moveTo>
                <a:cubicBezTo>
                  <a:pt x="1215673" y="0"/>
                  <a:pt x="1566302" y="350629"/>
                  <a:pt x="1566302" y="783151"/>
                </a:cubicBezTo>
                <a:cubicBezTo>
                  <a:pt x="1566302" y="1215673"/>
                  <a:pt x="1215673" y="1566302"/>
                  <a:pt x="783151" y="1566302"/>
                </a:cubicBezTo>
                <a:cubicBezTo>
                  <a:pt x="350629" y="1566302"/>
                  <a:pt x="0" y="1215673"/>
                  <a:pt x="0" y="783151"/>
                </a:cubicBezTo>
                <a:cubicBezTo>
                  <a:pt x="0" y="350629"/>
                  <a:pt x="350629" y="0"/>
                  <a:pt x="783151" y="0"/>
                </a:cubicBezTo>
                <a:close/>
              </a:path>
            </a:pathLst>
          </a:custGeom>
          <a:solidFill>
            <a:srgbClr val="007A72"/>
          </a:solidFill>
          <a:ln w="7620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kumimoji="0" lang="zh-CN" altLang="en-US" sz="1400" b="0" i="0" u="none" strike="noStrike" cap="none" spc="0" normalizeH="0" baseline="0">
                <a:ln>
                  <a:noFill/>
                </a:ln>
                <a:solidFill>
                  <a:srgbClr val="FFFFFF"/>
                </a:solidFill>
                <a:effectLst>
                  <a:outerShdw blurRad="38100" dist="38100" dir="2700000" algn="tl">
                    <a:srgbClr val="000000">
                      <a:alpha val="43137"/>
                    </a:srgbClr>
                  </a:outerShdw>
                </a:effectLst>
                <a:uLnTx/>
                <a:uFillTx/>
                <a:latin typeface="DFPYeaSong-B5" panose="02020800000000000000" pitchFamily="18" charset="-120"/>
                <a:ea typeface="DFPYeaSong-B5" panose="02020800000000000000" pitchFamily="18" charset="-120"/>
              </a:defRPr>
            </a:lvl1pPr>
          </a:lstStyle>
          <a:p>
            <a:pPr marL="0" marR="0" lvl="0" indent="0" algn="ctr" fontAlgn="auto">
              <a:lnSpc>
                <a:spcPct val="100000"/>
              </a:lnSpc>
              <a:spcBef>
                <a:spcPct val="0"/>
              </a:spcBef>
              <a:spcAft>
                <a:spcPct val="0"/>
              </a:spcAft>
              <a:buClrTx/>
              <a:buSzTx/>
              <a:buFontTx/>
              <a:buNone/>
            </a:pPr>
            <a:endParaRPr lang="zh-CN" altLang="en-US"/>
          </a:p>
        </p:txBody>
      </p:sp>
      <p:sp>
        <p:nvSpPr>
          <p:cNvPr id="14" name="图片占位符 13"/>
          <p:cNvSpPr>
            <a:spLocks noGrp="1"/>
          </p:cNvSpPr>
          <p:nvPr>
            <p:ph type="pic" sz="quarter" idx="11"/>
          </p:nvPr>
        </p:nvSpPr>
        <p:spPr>
          <a:xfrm>
            <a:off x="5324203" y="3178483"/>
            <a:ext cx="1161372" cy="1161372"/>
          </a:xfrm>
          <a:custGeom>
            <a:avLst/>
            <a:gdLst>
              <a:gd name="connsiteX0" fmla="*/ 580686 w 1161372"/>
              <a:gd name="connsiteY0" fmla="*/ 0 h 1161372"/>
              <a:gd name="connsiteX1" fmla="*/ 1161372 w 1161372"/>
              <a:gd name="connsiteY1" fmla="*/ 580686 h 1161372"/>
              <a:gd name="connsiteX2" fmla="*/ 580686 w 1161372"/>
              <a:gd name="connsiteY2" fmla="*/ 1161372 h 1161372"/>
              <a:gd name="connsiteX3" fmla="*/ 0 w 1161372"/>
              <a:gd name="connsiteY3" fmla="*/ 580686 h 1161372"/>
              <a:gd name="connsiteX4" fmla="*/ 580686 w 1161372"/>
              <a:gd name="connsiteY4" fmla="*/ 0 h 1161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372" h="1161372">
                <a:moveTo>
                  <a:pt x="580686" y="0"/>
                </a:moveTo>
                <a:cubicBezTo>
                  <a:pt x="901390" y="0"/>
                  <a:pt x="1161372" y="259982"/>
                  <a:pt x="1161372" y="580686"/>
                </a:cubicBezTo>
                <a:cubicBezTo>
                  <a:pt x="1161372" y="901390"/>
                  <a:pt x="901390" y="1161372"/>
                  <a:pt x="580686" y="1161372"/>
                </a:cubicBezTo>
                <a:cubicBezTo>
                  <a:pt x="259982" y="1161372"/>
                  <a:pt x="0" y="901390"/>
                  <a:pt x="0" y="580686"/>
                </a:cubicBezTo>
                <a:cubicBezTo>
                  <a:pt x="0" y="259982"/>
                  <a:pt x="259982" y="0"/>
                  <a:pt x="580686" y="0"/>
                </a:cubicBezTo>
                <a:close/>
              </a:path>
            </a:pathLst>
          </a:custGeom>
          <a:solidFill>
            <a:srgbClr val="007A72"/>
          </a:solidFill>
          <a:ln w="7620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kumimoji="0" lang="zh-CN" altLang="en-US" sz="1400" b="0" i="0" u="none" strike="noStrike" cap="none" spc="0" normalizeH="0" baseline="0">
                <a:ln>
                  <a:noFill/>
                </a:ln>
                <a:solidFill>
                  <a:srgbClr val="FFFFFF"/>
                </a:solidFill>
                <a:effectLst>
                  <a:outerShdw blurRad="38100" dist="38100" dir="2700000" algn="tl">
                    <a:srgbClr val="000000">
                      <a:alpha val="43137"/>
                    </a:srgbClr>
                  </a:outerShdw>
                </a:effectLst>
                <a:uLnTx/>
                <a:uFillTx/>
                <a:latin typeface="DFPYeaSong-B5" panose="02020800000000000000" pitchFamily="18" charset="-120"/>
                <a:ea typeface="DFPYeaSong-B5" panose="02020800000000000000" pitchFamily="18" charset="-120"/>
              </a:defRPr>
            </a:lvl1pPr>
          </a:lstStyle>
          <a:p>
            <a:pPr marL="0" marR="0" lvl="0" indent="0" algn="ctr" fontAlgn="auto">
              <a:lnSpc>
                <a:spcPct val="100000"/>
              </a:lnSpc>
              <a:spcBef>
                <a:spcPct val="0"/>
              </a:spcBef>
              <a:spcAft>
                <a:spcPct val="0"/>
              </a:spcAft>
              <a:buClrTx/>
              <a:buSzTx/>
              <a:buFontTx/>
              <a:buNone/>
            </a:pPr>
            <a:endParaRPr lang="zh-CN" altLang="en-US"/>
          </a:p>
        </p:txBody>
      </p:sp>
      <p:sp>
        <p:nvSpPr>
          <p:cNvPr id="13" name="图片占位符 12"/>
          <p:cNvSpPr>
            <a:spLocks noGrp="1"/>
          </p:cNvSpPr>
          <p:nvPr>
            <p:ph type="pic" sz="quarter" idx="12"/>
          </p:nvPr>
        </p:nvSpPr>
        <p:spPr>
          <a:xfrm>
            <a:off x="5856999" y="4150947"/>
            <a:ext cx="973720" cy="973720"/>
          </a:xfrm>
          <a:custGeom>
            <a:avLst/>
            <a:gdLst>
              <a:gd name="connsiteX0" fmla="*/ 486860 w 973720"/>
              <a:gd name="connsiteY0" fmla="*/ 0 h 973720"/>
              <a:gd name="connsiteX1" fmla="*/ 973720 w 973720"/>
              <a:gd name="connsiteY1" fmla="*/ 486860 h 973720"/>
              <a:gd name="connsiteX2" fmla="*/ 486860 w 973720"/>
              <a:gd name="connsiteY2" fmla="*/ 973720 h 973720"/>
              <a:gd name="connsiteX3" fmla="*/ 0 w 973720"/>
              <a:gd name="connsiteY3" fmla="*/ 486860 h 973720"/>
              <a:gd name="connsiteX4" fmla="*/ 486860 w 973720"/>
              <a:gd name="connsiteY4" fmla="*/ 0 h 97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720" h="973720">
                <a:moveTo>
                  <a:pt x="486860" y="0"/>
                </a:moveTo>
                <a:cubicBezTo>
                  <a:pt x="755745" y="0"/>
                  <a:pt x="973720" y="217975"/>
                  <a:pt x="973720" y="486860"/>
                </a:cubicBezTo>
                <a:cubicBezTo>
                  <a:pt x="973720" y="755745"/>
                  <a:pt x="755745" y="973720"/>
                  <a:pt x="486860" y="973720"/>
                </a:cubicBezTo>
                <a:cubicBezTo>
                  <a:pt x="217975" y="973720"/>
                  <a:pt x="0" y="755745"/>
                  <a:pt x="0" y="486860"/>
                </a:cubicBezTo>
                <a:cubicBezTo>
                  <a:pt x="0" y="217975"/>
                  <a:pt x="217975" y="0"/>
                  <a:pt x="486860" y="0"/>
                </a:cubicBezTo>
                <a:close/>
              </a:path>
            </a:pathLst>
          </a:custGeom>
          <a:solidFill>
            <a:srgbClr val="007A72"/>
          </a:solidFill>
          <a:ln w="7620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kumimoji="0" lang="zh-CN" altLang="en-US" sz="1400" b="0" i="0" u="none" strike="noStrike" cap="none" spc="0" normalizeH="0" baseline="0">
                <a:ln>
                  <a:noFill/>
                </a:ln>
                <a:solidFill>
                  <a:srgbClr val="FFFFFF"/>
                </a:solidFill>
                <a:effectLst>
                  <a:outerShdw blurRad="38100" dist="38100" dir="2700000" algn="tl">
                    <a:srgbClr val="000000">
                      <a:alpha val="43137"/>
                    </a:srgbClr>
                  </a:outerShdw>
                </a:effectLst>
                <a:uLnTx/>
                <a:uFillTx/>
                <a:latin typeface="DFPYeaSong-B5" panose="02020800000000000000" pitchFamily="18" charset="-120"/>
                <a:ea typeface="DFPYeaSong-B5" panose="02020800000000000000" pitchFamily="18" charset="-120"/>
              </a:defRPr>
            </a:lvl1pPr>
          </a:lstStyle>
          <a:p>
            <a:pPr marL="0" marR="0" lvl="0" indent="0" algn="ctr" fontAlgn="auto">
              <a:lnSpc>
                <a:spcPct val="100000"/>
              </a:lnSpc>
              <a:spcBef>
                <a:spcPct val="0"/>
              </a:spcBef>
              <a:spcAft>
                <a:spcPct val="0"/>
              </a:spcAft>
              <a:buClrTx/>
              <a:buSzTx/>
              <a:buFontTx/>
              <a:buNone/>
            </a:pPr>
            <a:endParaRPr lang="zh-CN" altLang="en-US"/>
          </a:p>
        </p:txBody>
      </p:sp>
      <p:sp>
        <p:nvSpPr>
          <p:cNvPr id="12" name="图片占位符 11"/>
          <p:cNvSpPr>
            <a:spLocks noGrp="1"/>
          </p:cNvSpPr>
          <p:nvPr>
            <p:ph type="pic" sz="quarter" idx="13"/>
          </p:nvPr>
        </p:nvSpPr>
        <p:spPr>
          <a:xfrm>
            <a:off x="5607821" y="4964097"/>
            <a:ext cx="719972" cy="719972"/>
          </a:xfrm>
          <a:custGeom>
            <a:avLst/>
            <a:gdLst>
              <a:gd name="connsiteX0" fmla="*/ 359986 w 719972"/>
              <a:gd name="connsiteY0" fmla="*/ 0 h 719972"/>
              <a:gd name="connsiteX1" fmla="*/ 719972 w 719972"/>
              <a:gd name="connsiteY1" fmla="*/ 359986 h 719972"/>
              <a:gd name="connsiteX2" fmla="*/ 359986 w 719972"/>
              <a:gd name="connsiteY2" fmla="*/ 719972 h 719972"/>
              <a:gd name="connsiteX3" fmla="*/ 0 w 719972"/>
              <a:gd name="connsiteY3" fmla="*/ 359986 h 719972"/>
              <a:gd name="connsiteX4" fmla="*/ 359986 w 719972"/>
              <a:gd name="connsiteY4" fmla="*/ 0 h 719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972" h="719972">
                <a:moveTo>
                  <a:pt x="359986" y="0"/>
                </a:moveTo>
                <a:cubicBezTo>
                  <a:pt x="558801" y="0"/>
                  <a:pt x="719972" y="161171"/>
                  <a:pt x="719972" y="359986"/>
                </a:cubicBezTo>
                <a:cubicBezTo>
                  <a:pt x="719972" y="558801"/>
                  <a:pt x="558801" y="719972"/>
                  <a:pt x="359986" y="719972"/>
                </a:cubicBezTo>
                <a:cubicBezTo>
                  <a:pt x="161171" y="719972"/>
                  <a:pt x="0" y="558801"/>
                  <a:pt x="0" y="359986"/>
                </a:cubicBezTo>
                <a:cubicBezTo>
                  <a:pt x="0" y="161171"/>
                  <a:pt x="161171" y="0"/>
                  <a:pt x="359986" y="0"/>
                </a:cubicBezTo>
                <a:close/>
              </a:path>
            </a:pathLst>
          </a:custGeom>
          <a:solidFill>
            <a:srgbClr val="007A72"/>
          </a:solidFill>
          <a:ln w="7620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kumimoji="0" lang="zh-CN" altLang="en-US" sz="1400" b="0" i="0" u="none" strike="noStrike" cap="none" spc="0" normalizeH="0" baseline="0">
                <a:ln>
                  <a:noFill/>
                </a:ln>
                <a:solidFill>
                  <a:srgbClr val="FFFFFF"/>
                </a:solidFill>
                <a:effectLst>
                  <a:outerShdw blurRad="38100" dist="38100" dir="2700000" algn="tl">
                    <a:srgbClr val="000000">
                      <a:alpha val="43137"/>
                    </a:srgbClr>
                  </a:outerShdw>
                </a:effectLst>
                <a:uLnTx/>
                <a:uFillTx/>
                <a:latin typeface="DFPYeaSong-B5" panose="02020800000000000000" pitchFamily="18" charset="-120"/>
                <a:ea typeface="DFPYeaSong-B5" panose="02020800000000000000" pitchFamily="18" charset="-120"/>
              </a:defRPr>
            </a:lvl1pPr>
          </a:lstStyle>
          <a:p>
            <a:pPr marL="0" marR="0" lvl="0" indent="0" algn="ctr" fontAlgn="auto">
              <a:lnSpc>
                <a:spcPct val="100000"/>
              </a:lnSpc>
              <a:spcBef>
                <a:spcPct val="0"/>
              </a:spcBef>
              <a:spcAft>
                <a:spcPct val="0"/>
              </a:spcAft>
              <a:buClrTx/>
              <a:buSzTx/>
              <a:buFontTx/>
              <a:buNone/>
            </a:pPr>
            <a:endParaRPr lang="zh-CN" altLang="en-US"/>
          </a:p>
        </p:txBody>
      </p:sp>
    </p:spTree>
  </p:cSld>
  <p:clrMapOvr>
    <a:masterClrMapping/>
  </p:clrMapOvr>
  <p:transition spd="slow" advTm="300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1216777" y="1765200"/>
            <a:ext cx="4586515" cy="1834345"/>
          </a:xfrm>
          <a:custGeom>
            <a:avLst/>
            <a:gdLst>
              <a:gd name="connsiteX0" fmla="*/ 305730 w 4586514"/>
              <a:gd name="connsiteY0" fmla="*/ 0 h 1834345"/>
              <a:gd name="connsiteX1" fmla="*/ 4280784 w 4586514"/>
              <a:gd name="connsiteY1" fmla="*/ 0 h 1834345"/>
              <a:gd name="connsiteX2" fmla="*/ 4586514 w 4586514"/>
              <a:gd name="connsiteY2" fmla="*/ 305730 h 1834345"/>
              <a:gd name="connsiteX3" fmla="*/ 4586514 w 4586514"/>
              <a:gd name="connsiteY3" fmla="*/ 1528615 h 1834345"/>
              <a:gd name="connsiteX4" fmla="*/ 4280784 w 4586514"/>
              <a:gd name="connsiteY4" fmla="*/ 1834345 h 1834345"/>
              <a:gd name="connsiteX5" fmla="*/ 305730 w 4586514"/>
              <a:gd name="connsiteY5" fmla="*/ 1834345 h 1834345"/>
              <a:gd name="connsiteX6" fmla="*/ 0 w 4586514"/>
              <a:gd name="connsiteY6" fmla="*/ 1528615 h 1834345"/>
              <a:gd name="connsiteX7" fmla="*/ 0 w 4586514"/>
              <a:gd name="connsiteY7" fmla="*/ 305730 h 1834345"/>
              <a:gd name="connsiteX8" fmla="*/ 305730 w 4586514"/>
              <a:gd name="connsiteY8" fmla="*/ 0 h 183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6514" h="1834345">
                <a:moveTo>
                  <a:pt x="305730" y="0"/>
                </a:moveTo>
                <a:lnTo>
                  <a:pt x="4280784" y="0"/>
                </a:lnTo>
                <a:cubicBezTo>
                  <a:pt x="4449634" y="0"/>
                  <a:pt x="4586514" y="136880"/>
                  <a:pt x="4586514" y="305730"/>
                </a:cubicBezTo>
                <a:lnTo>
                  <a:pt x="4586514" y="1528615"/>
                </a:lnTo>
                <a:cubicBezTo>
                  <a:pt x="4586514" y="1697465"/>
                  <a:pt x="4449634" y="1834345"/>
                  <a:pt x="4280784" y="1834345"/>
                </a:cubicBezTo>
                <a:lnTo>
                  <a:pt x="305730" y="1834345"/>
                </a:lnTo>
                <a:cubicBezTo>
                  <a:pt x="136880" y="1834345"/>
                  <a:pt x="0" y="1697465"/>
                  <a:pt x="0" y="1528615"/>
                </a:cubicBezTo>
                <a:lnTo>
                  <a:pt x="0" y="305730"/>
                </a:lnTo>
                <a:cubicBezTo>
                  <a:pt x="0" y="136880"/>
                  <a:pt x="136880" y="0"/>
                  <a:pt x="305730" y="0"/>
                </a:cubicBezTo>
                <a:close/>
              </a:path>
            </a:pathLst>
          </a:custGeom>
          <a:solidFill>
            <a:srgbClr val="007A72"/>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5" name="图片占位符 14"/>
          <p:cNvSpPr>
            <a:spLocks noGrp="1"/>
          </p:cNvSpPr>
          <p:nvPr>
            <p:ph type="pic" sz="quarter" idx="11"/>
          </p:nvPr>
        </p:nvSpPr>
        <p:spPr>
          <a:xfrm>
            <a:off x="1216777" y="3971372"/>
            <a:ext cx="4586515" cy="1834345"/>
          </a:xfrm>
          <a:custGeom>
            <a:avLst/>
            <a:gdLst>
              <a:gd name="connsiteX0" fmla="*/ 305730 w 4586514"/>
              <a:gd name="connsiteY0" fmla="*/ 0 h 1834345"/>
              <a:gd name="connsiteX1" fmla="*/ 4280784 w 4586514"/>
              <a:gd name="connsiteY1" fmla="*/ 0 h 1834345"/>
              <a:gd name="connsiteX2" fmla="*/ 4586514 w 4586514"/>
              <a:gd name="connsiteY2" fmla="*/ 305730 h 1834345"/>
              <a:gd name="connsiteX3" fmla="*/ 4586514 w 4586514"/>
              <a:gd name="connsiteY3" fmla="*/ 1528615 h 1834345"/>
              <a:gd name="connsiteX4" fmla="*/ 4280784 w 4586514"/>
              <a:gd name="connsiteY4" fmla="*/ 1834345 h 1834345"/>
              <a:gd name="connsiteX5" fmla="*/ 305730 w 4586514"/>
              <a:gd name="connsiteY5" fmla="*/ 1834345 h 1834345"/>
              <a:gd name="connsiteX6" fmla="*/ 0 w 4586514"/>
              <a:gd name="connsiteY6" fmla="*/ 1528615 h 1834345"/>
              <a:gd name="connsiteX7" fmla="*/ 0 w 4586514"/>
              <a:gd name="connsiteY7" fmla="*/ 305730 h 1834345"/>
              <a:gd name="connsiteX8" fmla="*/ 305730 w 4586514"/>
              <a:gd name="connsiteY8" fmla="*/ 0 h 183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6514" h="1834345">
                <a:moveTo>
                  <a:pt x="305730" y="0"/>
                </a:moveTo>
                <a:lnTo>
                  <a:pt x="4280784" y="0"/>
                </a:lnTo>
                <a:cubicBezTo>
                  <a:pt x="4449634" y="0"/>
                  <a:pt x="4586514" y="136880"/>
                  <a:pt x="4586514" y="305730"/>
                </a:cubicBezTo>
                <a:lnTo>
                  <a:pt x="4586514" y="1528615"/>
                </a:lnTo>
                <a:cubicBezTo>
                  <a:pt x="4586514" y="1697465"/>
                  <a:pt x="4449634" y="1834345"/>
                  <a:pt x="4280784" y="1834345"/>
                </a:cubicBezTo>
                <a:lnTo>
                  <a:pt x="305730" y="1834345"/>
                </a:lnTo>
                <a:cubicBezTo>
                  <a:pt x="136880" y="1834345"/>
                  <a:pt x="0" y="1697465"/>
                  <a:pt x="0" y="1528615"/>
                </a:cubicBezTo>
                <a:lnTo>
                  <a:pt x="0" y="305730"/>
                </a:lnTo>
                <a:cubicBezTo>
                  <a:pt x="0" y="136880"/>
                  <a:pt x="136880" y="0"/>
                  <a:pt x="305730" y="0"/>
                </a:cubicBezTo>
                <a:close/>
              </a:path>
            </a:pathLst>
          </a:custGeom>
          <a:solidFill>
            <a:srgbClr val="007A72"/>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2" name="图片占位符 11"/>
          <p:cNvSpPr>
            <a:spLocks noGrp="1"/>
          </p:cNvSpPr>
          <p:nvPr>
            <p:ph type="pic" sz="quarter" idx="12"/>
          </p:nvPr>
        </p:nvSpPr>
        <p:spPr>
          <a:xfrm>
            <a:off x="6410595" y="1765200"/>
            <a:ext cx="4586515" cy="1834345"/>
          </a:xfrm>
          <a:custGeom>
            <a:avLst/>
            <a:gdLst>
              <a:gd name="connsiteX0" fmla="*/ 305730 w 4586514"/>
              <a:gd name="connsiteY0" fmla="*/ 0 h 1834345"/>
              <a:gd name="connsiteX1" fmla="*/ 4280784 w 4586514"/>
              <a:gd name="connsiteY1" fmla="*/ 0 h 1834345"/>
              <a:gd name="connsiteX2" fmla="*/ 4586514 w 4586514"/>
              <a:gd name="connsiteY2" fmla="*/ 305730 h 1834345"/>
              <a:gd name="connsiteX3" fmla="*/ 4586514 w 4586514"/>
              <a:gd name="connsiteY3" fmla="*/ 1528615 h 1834345"/>
              <a:gd name="connsiteX4" fmla="*/ 4280784 w 4586514"/>
              <a:gd name="connsiteY4" fmla="*/ 1834345 h 1834345"/>
              <a:gd name="connsiteX5" fmla="*/ 305730 w 4586514"/>
              <a:gd name="connsiteY5" fmla="*/ 1834345 h 1834345"/>
              <a:gd name="connsiteX6" fmla="*/ 0 w 4586514"/>
              <a:gd name="connsiteY6" fmla="*/ 1528615 h 1834345"/>
              <a:gd name="connsiteX7" fmla="*/ 0 w 4586514"/>
              <a:gd name="connsiteY7" fmla="*/ 305730 h 1834345"/>
              <a:gd name="connsiteX8" fmla="*/ 305730 w 4586514"/>
              <a:gd name="connsiteY8" fmla="*/ 0 h 183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6514" h="1834345">
                <a:moveTo>
                  <a:pt x="305730" y="0"/>
                </a:moveTo>
                <a:lnTo>
                  <a:pt x="4280784" y="0"/>
                </a:lnTo>
                <a:cubicBezTo>
                  <a:pt x="4449634" y="0"/>
                  <a:pt x="4586514" y="136880"/>
                  <a:pt x="4586514" y="305730"/>
                </a:cubicBezTo>
                <a:lnTo>
                  <a:pt x="4586514" y="1528615"/>
                </a:lnTo>
                <a:cubicBezTo>
                  <a:pt x="4586514" y="1697465"/>
                  <a:pt x="4449634" y="1834345"/>
                  <a:pt x="4280784" y="1834345"/>
                </a:cubicBezTo>
                <a:lnTo>
                  <a:pt x="305730" y="1834345"/>
                </a:lnTo>
                <a:cubicBezTo>
                  <a:pt x="136880" y="1834345"/>
                  <a:pt x="0" y="1697465"/>
                  <a:pt x="0" y="1528615"/>
                </a:cubicBezTo>
                <a:lnTo>
                  <a:pt x="0" y="305730"/>
                </a:lnTo>
                <a:cubicBezTo>
                  <a:pt x="0" y="136880"/>
                  <a:pt x="136880" y="0"/>
                  <a:pt x="305730" y="0"/>
                </a:cubicBezTo>
                <a:close/>
              </a:path>
            </a:pathLst>
          </a:custGeom>
          <a:solidFill>
            <a:srgbClr val="007A72"/>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3" name="图片占位符 12"/>
          <p:cNvSpPr>
            <a:spLocks noGrp="1"/>
          </p:cNvSpPr>
          <p:nvPr>
            <p:ph type="pic" sz="quarter" idx="13"/>
          </p:nvPr>
        </p:nvSpPr>
        <p:spPr>
          <a:xfrm>
            <a:off x="6410595" y="3971372"/>
            <a:ext cx="4586515" cy="1834345"/>
          </a:xfrm>
          <a:custGeom>
            <a:avLst/>
            <a:gdLst>
              <a:gd name="connsiteX0" fmla="*/ 305730 w 4586514"/>
              <a:gd name="connsiteY0" fmla="*/ 0 h 1834345"/>
              <a:gd name="connsiteX1" fmla="*/ 4280784 w 4586514"/>
              <a:gd name="connsiteY1" fmla="*/ 0 h 1834345"/>
              <a:gd name="connsiteX2" fmla="*/ 4586514 w 4586514"/>
              <a:gd name="connsiteY2" fmla="*/ 305730 h 1834345"/>
              <a:gd name="connsiteX3" fmla="*/ 4586514 w 4586514"/>
              <a:gd name="connsiteY3" fmla="*/ 1528615 h 1834345"/>
              <a:gd name="connsiteX4" fmla="*/ 4280784 w 4586514"/>
              <a:gd name="connsiteY4" fmla="*/ 1834345 h 1834345"/>
              <a:gd name="connsiteX5" fmla="*/ 305730 w 4586514"/>
              <a:gd name="connsiteY5" fmla="*/ 1834345 h 1834345"/>
              <a:gd name="connsiteX6" fmla="*/ 0 w 4586514"/>
              <a:gd name="connsiteY6" fmla="*/ 1528615 h 1834345"/>
              <a:gd name="connsiteX7" fmla="*/ 0 w 4586514"/>
              <a:gd name="connsiteY7" fmla="*/ 305730 h 1834345"/>
              <a:gd name="connsiteX8" fmla="*/ 305730 w 4586514"/>
              <a:gd name="connsiteY8" fmla="*/ 0 h 183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6514" h="1834345">
                <a:moveTo>
                  <a:pt x="305730" y="0"/>
                </a:moveTo>
                <a:lnTo>
                  <a:pt x="4280784" y="0"/>
                </a:lnTo>
                <a:cubicBezTo>
                  <a:pt x="4449634" y="0"/>
                  <a:pt x="4586514" y="136880"/>
                  <a:pt x="4586514" y="305730"/>
                </a:cubicBezTo>
                <a:lnTo>
                  <a:pt x="4586514" y="1528615"/>
                </a:lnTo>
                <a:cubicBezTo>
                  <a:pt x="4586514" y="1697465"/>
                  <a:pt x="4449634" y="1834345"/>
                  <a:pt x="4280784" y="1834345"/>
                </a:cubicBezTo>
                <a:lnTo>
                  <a:pt x="305730" y="1834345"/>
                </a:lnTo>
                <a:cubicBezTo>
                  <a:pt x="136880" y="1834345"/>
                  <a:pt x="0" y="1697465"/>
                  <a:pt x="0" y="1528615"/>
                </a:cubicBezTo>
                <a:lnTo>
                  <a:pt x="0" y="305730"/>
                </a:lnTo>
                <a:cubicBezTo>
                  <a:pt x="0" y="136880"/>
                  <a:pt x="136880" y="0"/>
                  <a:pt x="305730" y="0"/>
                </a:cubicBezTo>
                <a:close/>
              </a:path>
            </a:pathLst>
          </a:custGeom>
          <a:solidFill>
            <a:srgbClr val="007A72"/>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Tree>
  </p:cSld>
  <p:clrMapOvr>
    <a:masterClrMapping/>
  </p:clrMapOvr>
  <p:transition spd="slow" advTm="3000">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标题和内容">
    <p:spTree>
      <p:nvGrpSpPr>
        <p:cNvPr id="1" name=""/>
        <p:cNvGrpSpPr/>
        <p:nvPr/>
      </p:nvGrpSpPr>
      <p:grpSpPr>
        <a:xfrm>
          <a:off x="0" y="0"/>
          <a:ext cx="0" cy="0"/>
          <a:chOff x="0" y="0"/>
          <a:chExt cx="0" cy="0"/>
        </a:xfrm>
      </p:grpSpPr>
    </p:spTree>
  </p:cSld>
  <p:clrMapOvr>
    <a:masterClrMapping/>
  </p:clrMapOvr>
  <p:transition spd="slow" advTm="3000">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2022/5/27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2022/5/27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2022/5/27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2022/5/27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2022/5/27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2022/5/27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2022/5/27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Tm="3000">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2022/5/27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2022/5/27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2022/5/27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2022/5/27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Tree>
  </p:cSld>
  <p:clrMapOvr>
    <a:masterClrMapping/>
  </p:clrMapOvr>
  <p:transition spd="slow" advTm="300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4667425" y="1982763"/>
            <a:ext cx="2142811" cy="2142812"/>
          </a:xfrm>
          <a:custGeom>
            <a:avLst/>
            <a:gdLst>
              <a:gd name="connsiteX0" fmla="*/ 1071405 w 2142810"/>
              <a:gd name="connsiteY0" fmla="*/ 0 h 2142812"/>
              <a:gd name="connsiteX1" fmla="*/ 2142810 w 2142810"/>
              <a:gd name="connsiteY1" fmla="*/ 1071406 h 2142812"/>
              <a:gd name="connsiteX2" fmla="*/ 1071405 w 2142810"/>
              <a:gd name="connsiteY2" fmla="*/ 2142812 h 2142812"/>
              <a:gd name="connsiteX3" fmla="*/ 0 w 2142810"/>
              <a:gd name="connsiteY3" fmla="*/ 1071406 h 2142812"/>
              <a:gd name="connsiteX4" fmla="*/ 1071405 w 2142810"/>
              <a:gd name="connsiteY4" fmla="*/ 0 h 214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2810" h="2142812">
                <a:moveTo>
                  <a:pt x="1071405" y="0"/>
                </a:moveTo>
                <a:cubicBezTo>
                  <a:pt x="1663126" y="0"/>
                  <a:pt x="2142810" y="479685"/>
                  <a:pt x="2142810" y="1071406"/>
                </a:cubicBezTo>
                <a:cubicBezTo>
                  <a:pt x="2142810" y="1663127"/>
                  <a:pt x="1663126" y="2142812"/>
                  <a:pt x="1071405" y="2142812"/>
                </a:cubicBezTo>
                <a:cubicBezTo>
                  <a:pt x="479684" y="2142812"/>
                  <a:pt x="0" y="1663127"/>
                  <a:pt x="0" y="1071406"/>
                </a:cubicBezTo>
                <a:cubicBezTo>
                  <a:pt x="0" y="479685"/>
                  <a:pt x="479684" y="0"/>
                  <a:pt x="1071405" y="0"/>
                </a:cubicBezTo>
                <a:close/>
              </a:path>
            </a:pathLst>
          </a:custGeom>
          <a:solidFill>
            <a:srgbClr val="DE443E"/>
          </a:solidFill>
          <a:ln w="130175" cap="flat" cmpd="sng" algn="ctr">
            <a:solidFill>
              <a:schemeClr val="bg1"/>
            </a:solidFill>
            <a:prstDash val="solid"/>
          </a:ln>
          <a:effectLst/>
        </p:spPr>
        <p:txBody>
          <a:bodyPr rot="0" spcFirstLastPara="0" vert="horz" wrap="square" lIns="91440" tIns="45720" rIns="91440" bIns="45720" numCol="1" spcCol="0" rtlCol="0" fromWordArt="0" anchor="ctr" anchorCtr="0" forceAA="0" compatLnSpc="1">
            <a:noAutofit/>
          </a:bodyPr>
          <a:lstStyle>
            <a:lvl1pPr>
              <a:defRPr lang="zh-CN" altLang="en-US" sz="1600" kern="0">
                <a:solidFill>
                  <a:sysClr val="window" lastClr="FFFFFF"/>
                </a:solidFill>
                <a:ea typeface="微软雅黑" panose="020B0503020204020204" pitchFamily="34" charset="-122"/>
              </a:defRPr>
            </a:lvl1pPr>
          </a:lstStyle>
          <a:p>
            <a:pPr marL="0" lvl="0" algn="ctr"/>
            <a:endParaRPr lang="zh-CN" altLang="en-US"/>
          </a:p>
        </p:txBody>
      </p:sp>
      <p:sp>
        <p:nvSpPr>
          <p:cNvPr id="10" name="图片占位符 9"/>
          <p:cNvSpPr>
            <a:spLocks noGrp="1"/>
          </p:cNvSpPr>
          <p:nvPr>
            <p:ph type="pic" sz="quarter" idx="11"/>
          </p:nvPr>
        </p:nvSpPr>
        <p:spPr>
          <a:xfrm>
            <a:off x="7886058" y="3511089"/>
            <a:ext cx="1520428" cy="1520431"/>
          </a:xfrm>
          <a:custGeom>
            <a:avLst/>
            <a:gdLst>
              <a:gd name="connsiteX0" fmla="*/ 760214 w 1520428"/>
              <a:gd name="connsiteY0" fmla="*/ 0 h 1520430"/>
              <a:gd name="connsiteX1" fmla="*/ 1520428 w 1520428"/>
              <a:gd name="connsiteY1" fmla="*/ 760215 h 1520430"/>
              <a:gd name="connsiteX2" fmla="*/ 760214 w 1520428"/>
              <a:gd name="connsiteY2" fmla="*/ 1520430 h 1520430"/>
              <a:gd name="connsiteX3" fmla="*/ 0 w 1520428"/>
              <a:gd name="connsiteY3" fmla="*/ 760215 h 1520430"/>
              <a:gd name="connsiteX4" fmla="*/ 760214 w 1520428"/>
              <a:gd name="connsiteY4" fmla="*/ 0 h 1520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28" h="1520430">
                <a:moveTo>
                  <a:pt x="760214" y="0"/>
                </a:moveTo>
                <a:cubicBezTo>
                  <a:pt x="1180069" y="0"/>
                  <a:pt x="1520428" y="340360"/>
                  <a:pt x="1520428" y="760215"/>
                </a:cubicBezTo>
                <a:cubicBezTo>
                  <a:pt x="1520428" y="1180070"/>
                  <a:pt x="1180069" y="1520430"/>
                  <a:pt x="760214" y="1520430"/>
                </a:cubicBezTo>
                <a:cubicBezTo>
                  <a:pt x="340359" y="1520430"/>
                  <a:pt x="0" y="1180070"/>
                  <a:pt x="0" y="760215"/>
                </a:cubicBezTo>
                <a:cubicBezTo>
                  <a:pt x="0" y="340360"/>
                  <a:pt x="340359" y="0"/>
                  <a:pt x="760214" y="0"/>
                </a:cubicBezTo>
                <a:close/>
              </a:path>
            </a:pathLst>
          </a:custGeom>
          <a:solidFill>
            <a:srgbClr val="DE443E"/>
          </a:solidFill>
          <a:ln w="130175" cap="flat" cmpd="sng" algn="ctr">
            <a:solidFill>
              <a:schemeClr val="bg1"/>
            </a:solidFill>
            <a:prstDash val="solid"/>
          </a:ln>
          <a:effectLst/>
        </p:spPr>
        <p:txBody>
          <a:bodyPr rot="0" spcFirstLastPara="0" vert="horz" wrap="square" lIns="91440" tIns="45720" rIns="91440" bIns="45720" numCol="1" spcCol="0" rtlCol="0" fromWordArt="0" anchor="ctr" anchorCtr="0" forceAA="0" compatLnSpc="1">
            <a:noAutofit/>
          </a:bodyPr>
          <a:lstStyle>
            <a:lvl1pPr>
              <a:defRPr lang="zh-CN" altLang="en-US" sz="1600" kern="0">
                <a:solidFill>
                  <a:sysClr val="window" lastClr="FFFFFF"/>
                </a:solidFill>
                <a:ea typeface="微软雅黑" panose="020B0503020204020204" pitchFamily="34" charset="-122"/>
              </a:defRPr>
            </a:lvl1pPr>
          </a:lstStyle>
          <a:p>
            <a:pPr marL="0" lvl="0" algn="ctr"/>
            <a:endParaRPr lang="zh-CN" altLang="en-US"/>
          </a:p>
        </p:txBody>
      </p:sp>
    </p:spTree>
  </p:cSld>
  <p:clrMapOvr>
    <a:masterClrMapping/>
  </p:clrMapOvr>
  <p:transition spd="slow" advTm="300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Tree>
  </p:cSld>
  <p:clrMapOvr>
    <a:masterClrMapping/>
  </p:clrMapOvr>
  <p:transition spd="slow" advTm="300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834237" y="1935579"/>
            <a:ext cx="1862121" cy="3666911"/>
          </a:xfrm>
          <a:custGeom>
            <a:avLst/>
            <a:gdLst>
              <a:gd name="connsiteX0" fmla="*/ 0 w 1862121"/>
              <a:gd name="connsiteY0" fmla="*/ 0 h 3666910"/>
              <a:gd name="connsiteX1" fmla="*/ 1852948 w 1862121"/>
              <a:gd name="connsiteY1" fmla="*/ 568727 h 3666910"/>
              <a:gd name="connsiteX2" fmla="*/ 1862121 w 1862121"/>
              <a:gd name="connsiteY2" fmla="*/ 3666910 h 3666910"/>
              <a:gd name="connsiteX3" fmla="*/ 0 w 1862121"/>
              <a:gd name="connsiteY3" fmla="*/ 3593526 h 3666910"/>
            </a:gdLst>
            <a:ahLst/>
            <a:cxnLst>
              <a:cxn ang="0">
                <a:pos x="connsiteX0" y="connsiteY0"/>
              </a:cxn>
              <a:cxn ang="0">
                <a:pos x="connsiteX1" y="connsiteY1"/>
              </a:cxn>
              <a:cxn ang="0">
                <a:pos x="connsiteX2" y="connsiteY2"/>
              </a:cxn>
              <a:cxn ang="0">
                <a:pos x="connsiteX3" y="connsiteY3"/>
              </a:cxn>
            </a:cxnLst>
            <a:rect l="l" t="t" r="r" b="b"/>
            <a:pathLst>
              <a:path w="1862121" h="3666910">
                <a:moveTo>
                  <a:pt x="0" y="0"/>
                </a:moveTo>
                <a:lnTo>
                  <a:pt x="1852948" y="568727"/>
                </a:lnTo>
                <a:lnTo>
                  <a:pt x="1862121" y="3666910"/>
                </a:lnTo>
                <a:lnTo>
                  <a:pt x="0" y="3593526"/>
                </a:lnTo>
                <a:close/>
              </a:path>
            </a:pathLst>
          </a:custGeom>
        </p:spPr>
        <p:txBody>
          <a:bodyPr wrap="square">
            <a:noAutofit/>
          </a:bodyPr>
          <a:lstStyle/>
          <a:p>
            <a:endParaRPr lang="zh-CN" altLang="en-US"/>
          </a:p>
        </p:txBody>
      </p:sp>
    </p:spTree>
  </p:cSld>
  <p:clrMapOvr>
    <a:masterClrMapping/>
  </p:clrMapOvr>
  <p:transition spd="slow" advTm="300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cSld>
  <p:clrMapOvr>
    <a:masterClrMapping/>
  </p:clrMapOvr>
  <p:transition spd="slow" advTm="300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4616912" y="2305931"/>
            <a:ext cx="2982663" cy="2982660"/>
          </a:xfrm>
          <a:custGeom>
            <a:avLst/>
            <a:gdLst>
              <a:gd name="connsiteX0" fmla="*/ 1491331 w 2982662"/>
              <a:gd name="connsiteY0" fmla="*/ 0 h 2982660"/>
              <a:gd name="connsiteX1" fmla="*/ 2982662 w 2982662"/>
              <a:gd name="connsiteY1" fmla="*/ 1491330 h 2982660"/>
              <a:gd name="connsiteX2" fmla="*/ 1491331 w 2982662"/>
              <a:gd name="connsiteY2" fmla="*/ 2982660 h 2982660"/>
              <a:gd name="connsiteX3" fmla="*/ 0 w 2982662"/>
              <a:gd name="connsiteY3" fmla="*/ 1491330 h 2982660"/>
              <a:gd name="connsiteX4" fmla="*/ 1491331 w 2982662"/>
              <a:gd name="connsiteY4" fmla="*/ 0 h 2982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2662" h="2982660">
                <a:moveTo>
                  <a:pt x="1491331" y="0"/>
                </a:moveTo>
                <a:cubicBezTo>
                  <a:pt x="2314970" y="0"/>
                  <a:pt x="2982662" y="667691"/>
                  <a:pt x="2982662" y="1491330"/>
                </a:cubicBezTo>
                <a:cubicBezTo>
                  <a:pt x="2982662" y="2314969"/>
                  <a:pt x="2314970" y="2982660"/>
                  <a:pt x="1491331" y="2982660"/>
                </a:cubicBezTo>
                <a:cubicBezTo>
                  <a:pt x="667692" y="2982660"/>
                  <a:pt x="0" y="2314969"/>
                  <a:pt x="0" y="1491330"/>
                </a:cubicBezTo>
                <a:cubicBezTo>
                  <a:pt x="0" y="667691"/>
                  <a:pt x="667692" y="0"/>
                  <a:pt x="1491331" y="0"/>
                </a:cubicBezTo>
                <a:close/>
              </a:path>
            </a:pathLst>
          </a:custGeom>
          <a:solidFill>
            <a:srgbClr val="007A72"/>
          </a:solidFill>
          <a:ln w="7620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kumimoji="0" lang="zh-CN" altLang="en-US" sz="4000" b="0" i="0" u="none" strike="noStrike" cap="none" spc="0" normalizeH="0" baseline="0">
                <a:ln>
                  <a:noFill/>
                </a:ln>
                <a:solidFill>
                  <a:srgbClr val="FFFFFF"/>
                </a:solidFill>
                <a:effectLst>
                  <a:outerShdw blurRad="38100" dist="38100" dir="2700000" algn="tl">
                    <a:srgbClr val="000000">
                      <a:alpha val="43137"/>
                    </a:srgbClr>
                  </a:outerShdw>
                </a:effectLst>
                <a:uLnTx/>
                <a:uFillTx/>
                <a:latin typeface="DFPYeaSong-B5" panose="02020800000000000000" pitchFamily="18" charset="-120"/>
                <a:ea typeface="DFPYeaSong-B5" panose="02020800000000000000" pitchFamily="18" charset="-120"/>
              </a:defRPr>
            </a:lvl1pPr>
          </a:lstStyle>
          <a:p>
            <a:pPr marL="0" marR="0" lvl="0" indent="0" algn="ctr" fontAlgn="auto">
              <a:lnSpc>
                <a:spcPct val="100000"/>
              </a:lnSpc>
              <a:spcBef>
                <a:spcPct val="0"/>
              </a:spcBef>
              <a:spcAft>
                <a:spcPct val="0"/>
              </a:spcAft>
              <a:buClrTx/>
              <a:buSzTx/>
              <a:buFontTx/>
              <a:buNone/>
            </a:pPr>
            <a:endParaRPr lang="zh-CN" altLang="en-US"/>
          </a:p>
        </p:txBody>
      </p:sp>
    </p:spTree>
  </p:cSld>
  <p:clrMapOvr>
    <a:masterClrMapping/>
  </p:clrMapOvr>
  <p:transition spd="slow" advTm="300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transition spd="slow" advTm="3000">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advTm="3000">
    <p:random/>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1909192" y="2652141"/>
            <a:ext cx="7406640" cy="230832"/>
          </a:xfrm>
          <a:prstGeom prst="rect">
            <a:avLst/>
          </a:prstGeom>
          <a:noFill/>
        </p:spPr>
        <p:txBody>
          <a:bodyPr wrap="square" rtlCol="0">
            <a:spAutoFit/>
          </a:bodyPr>
          <a:lstStyle/>
          <a:p>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雷锋</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-WWW.LFPPT.COM</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免费</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模板下载，精品</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模板，雷锋</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-WWW.LFPPT.COM</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每天更新</a:t>
            </a:r>
            <a:r>
              <a:rPr lang="en-US" altLang="zh-CN"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1ACA7"/>
        </a:solidFill>
        <a:effectLst/>
      </p:bgPr>
    </p:bg>
    <p:spTree>
      <p:nvGrpSpPr>
        <p:cNvPr id="1" name=""/>
        <p:cNvGrpSpPr/>
        <p:nvPr/>
      </p:nvGrpSpPr>
      <p:grpSpPr>
        <a:xfrm>
          <a:off x="0" y="0"/>
          <a:ext cx="0" cy="0"/>
          <a:chOff x="0" y="0"/>
          <a:chExt cx="0" cy="0"/>
        </a:xfrm>
      </p:grpSpPr>
      <p:sp>
        <p:nvSpPr>
          <p:cNvPr id="11" name="LFPPT网 www.Lfppt.com"/>
          <p:cNvSpPr/>
          <p:nvPr/>
        </p:nvSpPr>
        <p:spPr>
          <a:xfrm>
            <a:off x="1811020" y="3523615"/>
            <a:ext cx="8569960" cy="1555750"/>
          </a:xfrm>
          <a:prstGeom prst="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655">
              <a:solidFill>
                <a:srgbClr val="41ACA7"/>
              </a:solidFill>
              <a:latin typeface="Impact" panose="020B0806030902050204" pitchFamily="34" charset="0"/>
              <a:ea typeface="微软雅黑" panose="020B0503020204020204" pitchFamily="34" charset="-122"/>
              <a:cs typeface="+mn-ea"/>
              <a:sym typeface="+mn-lt"/>
            </a:endParaRPr>
          </a:p>
        </p:txBody>
      </p:sp>
      <p:pic>
        <p:nvPicPr>
          <p:cNvPr id="8" name="图片 7"/>
          <p:cNvPicPr>
            <a:picLocks noChangeAspect="1"/>
          </p:cNvPicPr>
          <p:nvPr/>
        </p:nvPicPr>
        <p:blipFill>
          <a:blip r:embed="rId3"/>
          <a:srcRect/>
          <a:stretch>
            <a:fillRect/>
          </a:stretch>
        </p:blipFill>
        <p:spPr>
          <a:xfrm>
            <a:off x="-1" y="0"/>
            <a:ext cx="12192001" cy="7130005"/>
          </a:xfrm>
          <a:prstGeom prst="rect">
            <a:avLst/>
          </a:prstGeom>
        </p:spPr>
      </p:pic>
      <p:pic>
        <p:nvPicPr>
          <p:cNvPr id="10" name="图片 9"/>
          <p:cNvPicPr>
            <a:picLocks noChangeAspect="1"/>
          </p:cNvPicPr>
          <p:nvPr/>
        </p:nvPicPr>
        <p:blipFill>
          <a:blip r:embed="rId4"/>
          <a:srcRect/>
          <a:stretch>
            <a:fillRect/>
          </a:stretch>
        </p:blipFill>
        <p:spPr>
          <a:xfrm>
            <a:off x="3755641" y="1290520"/>
            <a:ext cx="4680721" cy="1866057"/>
          </a:xfrm>
          <a:prstGeom prst="rect">
            <a:avLst/>
          </a:prstGeom>
        </p:spPr>
      </p:pic>
      <p:sp>
        <p:nvSpPr>
          <p:cNvPr id="12" name="文本框 11"/>
          <p:cNvSpPr txBox="1"/>
          <p:nvPr/>
        </p:nvSpPr>
        <p:spPr>
          <a:xfrm>
            <a:off x="2512695" y="3794125"/>
            <a:ext cx="9316085" cy="1014730"/>
          </a:xfrm>
          <a:prstGeom prst="rect">
            <a:avLst/>
          </a:prstGeom>
          <a:noFill/>
        </p:spPr>
        <p:txBody>
          <a:bodyPr wrap="square" rtlCol="0">
            <a:spAutoFit/>
          </a:bodyPr>
          <a:lstStyle/>
          <a:p>
            <a:pPr algn="l" defTabSz="914400"/>
            <a:r>
              <a:rPr lang="en-US" altLang="zh-CN" sz="6000" b="1">
                <a:solidFill>
                  <a:schemeClr val="accent1">
                    <a:lumMod val="50000"/>
                    <a:lumOff val="50000"/>
                  </a:schemeClr>
                </a:solidFill>
                <a:latin typeface="微软雅黑" panose="020B0503020204020204" pitchFamily="34" charset="-122"/>
                <a:ea typeface="微软雅黑" panose="020B0503020204020204" pitchFamily="34" charset="-122"/>
              </a:rPr>
              <a:t>JAVAWEB</a:t>
            </a:r>
            <a:r>
              <a:rPr lang="zh-CN" altLang="en-US" sz="6000" b="1">
                <a:solidFill>
                  <a:schemeClr val="accent1">
                    <a:lumMod val="50000"/>
                    <a:lumOff val="50000"/>
                  </a:schemeClr>
                </a:solidFill>
                <a:latin typeface="微软雅黑" panose="020B0503020204020204" pitchFamily="34" charset="-122"/>
                <a:ea typeface="微软雅黑" panose="020B0503020204020204" pitchFamily="34" charset="-122"/>
              </a:rPr>
              <a:t>实训报告</a:t>
            </a:r>
          </a:p>
        </p:txBody>
      </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rLs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rLst="">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rLs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41" presetClass="entr" presetSubtype="0" fill="hold" grpId="1" nodeType="clickEffect">
                                  <p:stCondLst>
                                    <p:cond delay="0"/>
                                  </p:stCondLst>
                                  <p:iterate type="lt">
                                    <p:tmPct val="10000"/>
                                  </p:iterate>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2"/>
                                        </p:tgtEl>
                                        <p:attrNameLst>
                                          <p:attrName>ppt_y</p:attrName>
                                        </p:attrNameLst>
                                      </p:cBhvr>
                                      <p:tavLst>
                                        <p:tav tm="0">
                                          <p:val>
                                            <p:strVal val="#ppt_y"/>
                                          </p:val>
                                        </p:tav>
                                        <p:tav tm="100000">
                                          <p:val>
                                            <p:strVal val="#ppt_y"/>
                                          </p:val>
                                        </p:tav>
                                      </p:tavLst>
                                    </p:anim>
                                    <p:anim calcmode="lin" valueType="num">
                                      <p:cBhvr>
                                        <p:cTn id="26"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rLst="">
                                      <p:cBhvr>
                                        <p:cTn id="28"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advAuto="0"/>
      <p:bldP spid="12" grpId="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79969" y="127769"/>
            <a:ext cx="2472351" cy="583565"/>
          </a:xfrm>
          <a:prstGeom prst="rect">
            <a:avLst/>
          </a:prstGeom>
          <a:solidFill>
            <a:srgbClr val="74CAE7"/>
          </a:solidFill>
        </p:spPr>
        <p:txBody>
          <a:bodyPr wrap="square">
            <a:spAutoFit/>
            <a:scene3d>
              <a:camera prst="orthographicFront"/>
              <a:lightRig rig="threePt" dir="t"/>
            </a:scene3d>
            <a:sp3d contourW="12700"/>
          </a:bodyPr>
          <a:lstStyle>
            <a:defPPr>
              <a:defRPr lang="zh-CN"/>
            </a:defPPr>
            <a:lvl1pPr algn="ctr">
              <a:lnSpc>
                <a:spcPct val="120000"/>
              </a:lnSpc>
              <a:defRPr sz="2000" b="1">
                <a:solidFill>
                  <a:schemeClr val="bg1"/>
                </a:solidFill>
                <a:latin typeface="+mn-ea"/>
              </a:defRPr>
            </a:lvl1pPr>
          </a:lstStyle>
          <a:p>
            <a:pPr defTabSz="914400"/>
            <a:r>
              <a:rPr lang="zh-CN" altLang="en-US" sz="2665">
                <a:solidFill>
                  <a:srgbClr val="FFFFFF"/>
                </a:solidFill>
                <a:latin typeface="等线" panose="02010600030101010101" charset="-122"/>
                <a:ea typeface="等线" panose="02010600030101010101" charset="-122"/>
              </a:rPr>
              <a:t>项目展示</a:t>
            </a:r>
          </a:p>
        </p:txBody>
      </p:sp>
      <p:sp>
        <p:nvSpPr>
          <p:cNvPr id="24" name="矩形 23"/>
          <p:cNvSpPr/>
          <p:nvPr/>
        </p:nvSpPr>
        <p:spPr>
          <a:xfrm>
            <a:off x="3155204" y="435301"/>
            <a:ext cx="4488675" cy="830997"/>
          </a:xfrm>
          <a:prstGeom prst="rect">
            <a:avLst/>
          </a:prstGeom>
          <a:noFill/>
          <a:ln w="9525">
            <a:noFill/>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r>
              <a:rPr lang="en-US" altLang="zh-CN" sz="4800" b="1">
                <a:solidFill>
                  <a:srgbClr val="74CAE7"/>
                </a:solidFill>
                <a:latin typeface="等线" panose="02010600030101010101" charset="-122"/>
                <a:ea typeface="等线" panose="02010600030101010101" charset="-122"/>
              </a:rPr>
              <a:t>TEAM BITION</a:t>
            </a:r>
            <a:endParaRPr lang="zh-CN" altLang="en-US" sz="4800" b="1">
              <a:solidFill>
                <a:srgbClr val="74CAE7"/>
              </a:solidFill>
              <a:latin typeface="等线" panose="02010600030101010101" charset="-122"/>
              <a:ea typeface="等线" panose="02010600030101010101" charset="-122"/>
            </a:endParaRPr>
          </a:p>
        </p:txBody>
      </p:sp>
      <p:sp>
        <p:nvSpPr>
          <p:cNvPr id="26" name="TextBox 33"/>
          <p:cNvSpPr txBox="1"/>
          <p:nvPr/>
        </p:nvSpPr>
        <p:spPr>
          <a:xfrm>
            <a:off x="7267420" y="634439"/>
            <a:ext cx="1706033" cy="501650"/>
          </a:xfrm>
          <a:prstGeom prst="rect">
            <a:avLst/>
          </a:prstGeom>
          <a:noFill/>
          <a:ln w="9525">
            <a:noFill/>
          </a:ln>
        </p:spPr>
        <p:txBody>
          <a:bodyPr>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r>
              <a:rPr lang="zh-CN" altLang="en-US" sz="2665" b="1">
                <a:solidFill>
                  <a:srgbClr val="000000"/>
                </a:solidFill>
                <a:latin typeface="等线" panose="02010600030101010101" charset="-122"/>
                <a:ea typeface="等线" panose="02010600030101010101" charset="-122"/>
              </a:rPr>
              <a:t>项目展示</a:t>
            </a:r>
          </a:p>
        </p:txBody>
      </p:sp>
      <p:sp>
        <p:nvSpPr>
          <p:cNvPr id="3" name="文本框 2"/>
          <p:cNvSpPr txBox="1"/>
          <p:nvPr/>
        </p:nvSpPr>
        <p:spPr>
          <a:xfrm>
            <a:off x="314325" y="5984875"/>
            <a:ext cx="11563350" cy="368300"/>
          </a:xfrm>
          <a:prstGeom prst="rect">
            <a:avLst/>
          </a:prstGeom>
          <a:noFill/>
        </p:spPr>
        <p:txBody>
          <a:bodyPr wrap="square" rtlCol="0">
            <a:spAutoFit/>
          </a:bodyPr>
          <a:lstStyle/>
          <a:p>
            <a:pPr algn="ctr"/>
            <a:r>
              <a:rPr lang="zh-CN" altLang="en-US"/>
              <a:t>主页</a:t>
            </a:r>
          </a:p>
        </p:txBody>
      </p:sp>
      <p:pic>
        <p:nvPicPr>
          <p:cNvPr id="4" name="图片 3" descr="RQ7M04K{95065ATN[JU_$KM"/>
          <p:cNvPicPr>
            <a:picLocks noChangeAspect="1"/>
          </p:cNvPicPr>
          <p:nvPr/>
        </p:nvPicPr>
        <p:blipFill>
          <a:blip r:embed="rId3"/>
          <a:stretch>
            <a:fillRect/>
          </a:stretch>
        </p:blipFill>
        <p:spPr>
          <a:xfrm>
            <a:off x="2124710" y="1579245"/>
            <a:ext cx="7609205" cy="4092575"/>
          </a:xfrm>
          <a:prstGeom prst="rect">
            <a:avLst/>
          </a:prstGeom>
        </p:spPr>
      </p:pic>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rLst="">
                                      <p:cBhvr>
                                        <p:cTn id="9" dur="500"/>
                                        <p:tgtEl>
                                          <p:spTgt spid="2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1"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rLst="">
                                      <p:cBhvr>
                                        <p:cTn id="14" dur="500"/>
                                        <p:tgtEl>
                                          <p:spTgt spid="24"/>
                                        </p:tgtEl>
                                      </p:cBhvr>
                                    </p:animEffect>
                                  </p:childTnLst>
                                </p:cTn>
                              </p:par>
                              <p:par>
                                <p:cTn id="15" presetID="10" presetClass="entr" presetSubtype="0" fill="hold" grpId="2"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rLst="">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advAuto="0"/>
      <p:bldP spid="24" grpId="1" advAuto="0"/>
      <p:bldP spid="26" grpId="2"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79969" y="127769"/>
            <a:ext cx="2472351" cy="583565"/>
          </a:xfrm>
          <a:prstGeom prst="rect">
            <a:avLst/>
          </a:prstGeom>
          <a:solidFill>
            <a:srgbClr val="74CAE7"/>
          </a:solidFill>
        </p:spPr>
        <p:txBody>
          <a:bodyPr wrap="square">
            <a:spAutoFit/>
            <a:scene3d>
              <a:camera prst="orthographicFront"/>
              <a:lightRig rig="threePt" dir="t"/>
            </a:scene3d>
            <a:sp3d contourW="12700"/>
          </a:bodyPr>
          <a:lstStyle>
            <a:defPPr>
              <a:defRPr lang="zh-CN"/>
            </a:defPPr>
            <a:lvl1pPr algn="ctr">
              <a:lnSpc>
                <a:spcPct val="120000"/>
              </a:lnSpc>
              <a:defRPr sz="2000" b="1">
                <a:solidFill>
                  <a:schemeClr val="bg1"/>
                </a:solidFill>
                <a:latin typeface="+mn-ea"/>
              </a:defRPr>
            </a:lvl1pPr>
          </a:lstStyle>
          <a:p>
            <a:pPr defTabSz="914400"/>
            <a:r>
              <a:rPr lang="zh-CN" altLang="en-US" sz="2665">
                <a:solidFill>
                  <a:srgbClr val="FFFFFF"/>
                </a:solidFill>
                <a:latin typeface="等线" panose="02010600030101010101" charset="-122"/>
                <a:ea typeface="等线" panose="02010600030101010101" charset="-122"/>
              </a:rPr>
              <a:t>项目展示</a:t>
            </a:r>
          </a:p>
        </p:txBody>
      </p:sp>
      <p:sp>
        <p:nvSpPr>
          <p:cNvPr id="24" name="矩形 23"/>
          <p:cNvSpPr/>
          <p:nvPr/>
        </p:nvSpPr>
        <p:spPr>
          <a:xfrm>
            <a:off x="3155204" y="435301"/>
            <a:ext cx="4488675" cy="830997"/>
          </a:xfrm>
          <a:prstGeom prst="rect">
            <a:avLst/>
          </a:prstGeom>
          <a:noFill/>
          <a:ln w="9525">
            <a:noFill/>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r>
              <a:rPr lang="en-US" altLang="zh-CN" sz="4800" b="1">
                <a:solidFill>
                  <a:srgbClr val="74CAE7"/>
                </a:solidFill>
                <a:latin typeface="等线" panose="02010600030101010101" charset="-122"/>
                <a:ea typeface="等线" panose="02010600030101010101" charset="-122"/>
              </a:rPr>
              <a:t>TEAM BITION</a:t>
            </a:r>
            <a:endParaRPr lang="zh-CN" altLang="en-US" sz="4800" b="1">
              <a:solidFill>
                <a:srgbClr val="74CAE7"/>
              </a:solidFill>
              <a:latin typeface="等线" panose="02010600030101010101" charset="-122"/>
              <a:ea typeface="等线" panose="02010600030101010101" charset="-122"/>
            </a:endParaRPr>
          </a:p>
        </p:txBody>
      </p:sp>
      <p:sp>
        <p:nvSpPr>
          <p:cNvPr id="26" name="TextBox 33"/>
          <p:cNvSpPr txBox="1"/>
          <p:nvPr/>
        </p:nvSpPr>
        <p:spPr>
          <a:xfrm>
            <a:off x="7267420" y="634439"/>
            <a:ext cx="1706033" cy="501650"/>
          </a:xfrm>
          <a:prstGeom prst="rect">
            <a:avLst/>
          </a:prstGeom>
          <a:noFill/>
          <a:ln w="9525">
            <a:noFill/>
          </a:ln>
        </p:spPr>
        <p:txBody>
          <a:bodyPr>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r>
              <a:rPr lang="zh-CN" altLang="en-US" sz="2665" b="1">
                <a:solidFill>
                  <a:srgbClr val="000000"/>
                </a:solidFill>
                <a:latin typeface="等线" panose="02010600030101010101" charset="-122"/>
                <a:ea typeface="等线" panose="02010600030101010101" charset="-122"/>
              </a:rPr>
              <a:t>项目展示</a:t>
            </a:r>
          </a:p>
        </p:txBody>
      </p:sp>
      <p:sp>
        <p:nvSpPr>
          <p:cNvPr id="3" name="文本框 2"/>
          <p:cNvSpPr txBox="1"/>
          <p:nvPr/>
        </p:nvSpPr>
        <p:spPr>
          <a:xfrm>
            <a:off x="313690" y="5822315"/>
            <a:ext cx="11563350" cy="368300"/>
          </a:xfrm>
          <a:prstGeom prst="rect">
            <a:avLst/>
          </a:prstGeom>
          <a:noFill/>
        </p:spPr>
        <p:txBody>
          <a:bodyPr wrap="square" rtlCol="0">
            <a:spAutoFit/>
          </a:bodyPr>
          <a:lstStyle/>
          <a:p>
            <a:pPr algn="ctr"/>
            <a:r>
              <a:rPr lang="zh-CN" altLang="en-US"/>
              <a:t>权限管理</a:t>
            </a:r>
          </a:p>
        </p:txBody>
      </p:sp>
      <p:pic>
        <p:nvPicPr>
          <p:cNvPr id="5" name="图片 4" descr="]WX]]I3`VX_8S~9FU)G86H5"/>
          <p:cNvPicPr>
            <a:picLocks noChangeAspect="1"/>
          </p:cNvPicPr>
          <p:nvPr/>
        </p:nvPicPr>
        <p:blipFill>
          <a:blip r:embed="rId3"/>
          <a:stretch>
            <a:fillRect/>
          </a:stretch>
        </p:blipFill>
        <p:spPr>
          <a:xfrm>
            <a:off x="2239010" y="1275715"/>
            <a:ext cx="7713345" cy="4245610"/>
          </a:xfrm>
          <a:prstGeom prst="rect">
            <a:avLst/>
          </a:prstGeom>
        </p:spPr>
      </p:pic>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rLst="">
                                      <p:cBhvr>
                                        <p:cTn id="9" dur="500"/>
                                        <p:tgtEl>
                                          <p:spTgt spid="2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1"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rLst="">
                                      <p:cBhvr>
                                        <p:cTn id="14" dur="500"/>
                                        <p:tgtEl>
                                          <p:spTgt spid="24"/>
                                        </p:tgtEl>
                                      </p:cBhvr>
                                    </p:animEffect>
                                  </p:childTnLst>
                                </p:cTn>
                              </p:par>
                              <p:par>
                                <p:cTn id="15" presetID="10" presetClass="entr" presetSubtype="0" fill="hold" grpId="2"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rLst="">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advAuto="0"/>
      <p:bldP spid="24" grpId="1" advAuto="0"/>
      <p:bldP spid="26" grpId="2"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79969" y="127769"/>
            <a:ext cx="2472351" cy="583565"/>
          </a:xfrm>
          <a:prstGeom prst="rect">
            <a:avLst/>
          </a:prstGeom>
          <a:solidFill>
            <a:srgbClr val="74CAE7"/>
          </a:solidFill>
        </p:spPr>
        <p:txBody>
          <a:bodyPr wrap="square">
            <a:spAutoFit/>
            <a:scene3d>
              <a:camera prst="orthographicFront"/>
              <a:lightRig rig="threePt" dir="t"/>
            </a:scene3d>
            <a:sp3d contourW="12700"/>
          </a:bodyPr>
          <a:lstStyle>
            <a:defPPr>
              <a:defRPr lang="zh-CN"/>
            </a:defPPr>
            <a:lvl1pPr algn="ctr">
              <a:lnSpc>
                <a:spcPct val="120000"/>
              </a:lnSpc>
              <a:defRPr sz="2000" b="1">
                <a:solidFill>
                  <a:schemeClr val="bg1"/>
                </a:solidFill>
                <a:latin typeface="+mn-ea"/>
              </a:defRPr>
            </a:lvl1pPr>
          </a:lstStyle>
          <a:p>
            <a:pPr defTabSz="914400"/>
            <a:r>
              <a:rPr lang="zh-CN" altLang="en-US" sz="2665">
                <a:solidFill>
                  <a:srgbClr val="FFFFFF"/>
                </a:solidFill>
                <a:latin typeface="等线" panose="02010600030101010101" charset="-122"/>
                <a:ea typeface="等线" panose="02010600030101010101" charset="-122"/>
              </a:rPr>
              <a:t>项目展示</a:t>
            </a:r>
          </a:p>
        </p:txBody>
      </p:sp>
      <p:sp>
        <p:nvSpPr>
          <p:cNvPr id="24" name="矩形 23"/>
          <p:cNvSpPr/>
          <p:nvPr/>
        </p:nvSpPr>
        <p:spPr>
          <a:xfrm>
            <a:off x="3155204" y="435301"/>
            <a:ext cx="4488675" cy="830997"/>
          </a:xfrm>
          <a:prstGeom prst="rect">
            <a:avLst/>
          </a:prstGeom>
          <a:noFill/>
          <a:ln w="9525">
            <a:noFill/>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r>
              <a:rPr lang="en-US" altLang="zh-CN" sz="4800" b="1">
                <a:solidFill>
                  <a:srgbClr val="74CAE7"/>
                </a:solidFill>
                <a:latin typeface="等线" panose="02010600030101010101" charset="-122"/>
                <a:ea typeface="等线" panose="02010600030101010101" charset="-122"/>
              </a:rPr>
              <a:t>TEAM BITION</a:t>
            </a:r>
            <a:endParaRPr lang="zh-CN" altLang="en-US" sz="4800" b="1">
              <a:solidFill>
                <a:srgbClr val="74CAE7"/>
              </a:solidFill>
              <a:latin typeface="等线" panose="02010600030101010101" charset="-122"/>
              <a:ea typeface="等线" panose="02010600030101010101" charset="-122"/>
            </a:endParaRPr>
          </a:p>
        </p:txBody>
      </p:sp>
      <p:sp>
        <p:nvSpPr>
          <p:cNvPr id="26" name="TextBox 33"/>
          <p:cNvSpPr txBox="1"/>
          <p:nvPr/>
        </p:nvSpPr>
        <p:spPr>
          <a:xfrm>
            <a:off x="7267420" y="634439"/>
            <a:ext cx="1706033" cy="501650"/>
          </a:xfrm>
          <a:prstGeom prst="rect">
            <a:avLst/>
          </a:prstGeom>
          <a:noFill/>
          <a:ln w="9525">
            <a:noFill/>
          </a:ln>
        </p:spPr>
        <p:txBody>
          <a:bodyPr>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r>
              <a:rPr lang="zh-CN" altLang="en-US" sz="2665" b="1">
                <a:solidFill>
                  <a:srgbClr val="000000"/>
                </a:solidFill>
                <a:latin typeface="等线" panose="02010600030101010101" charset="-122"/>
                <a:ea typeface="等线" panose="02010600030101010101" charset="-122"/>
              </a:rPr>
              <a:t>项目展示</a:t>
            </a:r>
          </a:p>
        </p:txBody>
      </p:sp>
      <p:sp>
        <p:nvSpPr>
          <p:cNvPr id="3" name="文本框 2"/>
          <p:cNvSpPr txBox="1"/>
          <p:nvPr/>
        </p:nvSpPr>
        <p:spPr>
          <a:xfrm>
            <a:off x="314325" y="5609590"/>
            <a:ext cx="11563350" cy="368300"/>
          </a:xfrm>
          <a:prstGeom prst="rect">
            <a:avLst/>
          </a:prstGeom>
          <a:noFill/>
        </p:spPr>
        <p:txBody>
          <a:bodyPr wrap="square" rtlCol="0">
            <a:spAutoFit/>
          </a:bodyPr>
          <a:lstStyle/>
          <a:p>
            <a:pPr algn="ctr"/>
            <a:r>
              <a:rPr lang="zh-CN" altLang="en-US"/>
              <a:t>学生管理</a:t>
            </a:r>
          </a:p>
        </p:txBody>
      </p:sp>
      <p:pic>
        <p:nvPicPr>
          <p:cNvPr id="2" name="图片 1" descr="Q}639F@7U87G3T~$5SVQ9C5"/>
          <p:cNvPicPr>
            <a:picLocks noChangeAspect="1"/>
          </p:cNvPicPr>
          <p:nvPr/>
        </p:nvPicPr>
        <p:blipFill>
          <a:blip r:embed="rId3"/>
          <a:stretch>
            <a:fillRect/>
          </a:stretch>
        </p:blipFill>
        <p:spPr>
          <a:xfrm>
            <a:off x="1679575" y="1555115"/>
            <a:ext cx="8832850" cy="3495040"/>
          </a:xfrm>
          <a:prstGeom prst="rect">
            <a:avLst/>
          </a:prstGeom>
        </p:spPr>
      </p:pic>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rLst="">
                                      <p:cBhvr>
                                        <p:cTn id="9" dur="500"/>
                                        <p:tgtEl>
                                          <p:spTgt spid="2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1"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rLst="">
                                      <p:cBhvr>
                                        <p:cTn id="14" dur="500"/>
                                        <p:tgtEl>
                                          <p:spTgt spid="24"/>
                                        </p:tgtEl>
                                      </p:cBhvr>
                                    </p:animEffect>
                                  </p:childTnLst>
                                </p:cTn>
                              </p:par>
                              <p:par>
                                <p:cTn id="15" presetID="10" presetClass="entr" presetSubtype="0" fill="hold" grpId="2"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rLst="">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advAuto="0"/>
      <p:bldP spid="24" grpId="1" advAuto="0"/>
      <p:bldP spid="26" grpId="2"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79969" y="127769"/>
            <a:ext cx="2472351" cy="583565"/>
          </a:xfrm>
          <a:prstGeom prst="rect">
            <a:avLst/>
          </a:prstGeom>
          <a:solidFill>
            <a:srgbClr val="74CAE7"/>
          </a:solidFill>
        </p:spPr>
        <p:txBody>
          <a:bodyPr wrap="square">
            <a:spAutoFit/>
            <a:scene3d>
              <a:camera prst="orthographicFront"/>
              <a:lightRig rig="threePt" dir="t"/>
            </a:scene3d>
            <a:sp3d contourW="12700"/>
          </a:bodyPr>
          <a:lstStyle>
            <a:defPPr>
              <a:defRPr lang="zh-CN"/>
            </a:defPPr>
            <a:lvl1pPr algn="ctr">
              <a:lnSpc>
                <a:spcPct val="120000"/>
              </a:lnSpc>
              <a:defRPr sz="2000" b="1">
                <a:solidFill>
                  <a:schemeClr val="bg1"/>
                </a:solidFill>
                <a:latin typeface="+mn-ea"/>
              </a:defRPr>
            </a:lvl1pPr>
          </a:lstStyle>
          <a:p>
            <a:pPr defTabSz="914400"/>
            <a:r>
              <a:rPr lang="zh-CN" altLang="en-US" sz="2665">
                <a:solidFill>
                  <a:srgbClr val="FFFFFF"/>
                </a:solidFill>
                <a:latin typeface="等线" panose="02010600030101010101" charset="-122"/>
                <a:ea typeface="等线" panose="02010600030101010101" charset="-122"/>
              </a:rPr>
              <a:t>项目展示</a:t>
            </a:r>
          </a:p>
        </p:txBody>
      </p:sp>
      <p:sp>
        <p:nvSpPr>
          <p:cNvPr id="24" name="矩形 23"/>
          <p:cNvSpPr/>
          <p:nvPr/>
        </p:nvSpPr>
        <p:spPr>
          <a:xfrm>
            <a:off x="3155204" y="435301"/>
            <a:ext cx="4488675" cy="830997"/>
          </a:xfrm>
          <a:prstGeom prst="rect">
            <a:avLst/>
          </a:prstGeom>
          <a:noFill/>
          <a:ln w="9525">
            <a:noFill/>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r>
              <a:rPr lang="en-US" altLang="zh-CN" sz="4800" b="1">
                <a:solidFill>
                  <a:srgbClr val="74CAE7"/>
                </a:solidFill>
                <a:latin typeface="等线" panose="02010600030101010101" charset="-122"/>
                <a:ea typeface="等线" panose="02010600030101010101" charset="-122"/>
              </a:rPr>
              <a:t>TEAM BITION</a:t>
            </a:r>
            <a:endParaRPr lang="zh-CN" altLang="en-US" sz="4800" b="1">
              <a:solidFill>
                <a:srgbClr val="74CAE7"/>
              </a:solidFill>
              <a:latin typeface="等线" panose="02010600030101010101" charset="-122"/>
              <a:ea typeface="等线" panose="02010600030101010101" charset="-122"/>
            </a:endParaRPr>
          </a:p>
        </p:txBody>
      </p:sp>
      <p:sp>
        <p:nvSpPr>
          <p:cNvPr id="26" name="TextBox 33"/>
          <p:cNvSpPr txBox="1"/>
          <p:nvPr/>
        </p:nvSpPr>
        <p:spPr>
          <a:xfrm>
            <a:off x="7267420" y="634439"/>
            <a:ext cx="1706033" cy="501650"/>
          </a:xfrm>
          <a:prstGeom prst="rect">
            <a:avLst/>
          </a:prstGeom>
          <a:noFill/>
          <a:ln w="9525">
            <a:noFill/>
          </a:ln>
        </p:spPr>
        <p:txBody>
          <a:bodyPr>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r>
              <a:rPr lang="zh-CN" altLang="en-US" sz="2665" b="1">
                <a:solidFill>
                  <a:srgbClr val="000000"/>
                </a:solidFill>
                <a:latin typeface="等线" panose="02010600030101010101" charset="-122"/>
                <a:ea typeface="等线" panose="02010600030101010101" charset="-122"/>
              </a:rPr>
              <a:t>项目展示</a:t>
            </a:r>
          </a:p>
        </p:txBody>
      </p:sp>
      <p:sp>
        <p:nvSpPr>
          <p:cNvPr id="3" name="文本框 2"/>
          <p:cNvSpPr txBox="1"/>
          <p:nvPr/>
        </p:nvSpPr>
        <p:spPr>
          <a:xfrm>
            <a:off x="314325" y="5609590"/>
            <a:ext cx="11563350" cy="368300"/>
          </a:xfrm>
          <a:prstGeom prst="rect">
            <a:avLst/>
          </a:prstGeom>
          <a:noFill/>
        </p:spPr>
        <p:txBody>
          <a:bodyPr wrap="square" rtlCol="0">
            <a:spAutoFit/>
          </a:bodyPr>
          <a:lstStyle/>
          <a:p>
            <a:pPr algn="ctr"/>
            <a:r>
              <a:rPr lang="zh-CN" altLang="en-US"/>
              <a:t>考勤管理</a:t>
            </a:r>
          </a:p>
        </p:txBody>
      </p:sp>
      <p:pic>
        <p:nvPicPr>
          <p:cNvPr id="2" name="图片 1" descr="@F55AK{U7PRU$I)NX8(PA%S"/>
          <p:cNvPicPr>
            <a:picLocks noChangeAspect="1"/>
          </p:cNvPicPr>
          <p:nvPr/>
        </p:nvPicPr>
        <p:blipFill>
          <a:blip r:embed="rId3"/>
          <a:stretch>
            <a:fillRect/>
          </a:stretch>
        </p:blipFill>
        <p:spPr>
          <a:xfrm>
            <a:off x="1600835" y="1348740"/>
            <a:ext cx="8989695" cy="3623945"/>
          </a:xfrm>
          <a:prstGeom prst="rect">
            <a:avLst/>
          </a:prstGeom>
        </p:spPr>
      </p:pic>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rLst="">
                                      <p:cBhvr>
                                        <p:cTn id="9" dur="500"/>
                                        <p:tgtEl>
                                          <p:spTgt spid="2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1"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rLst="">
                                      <p:cBhvr>
                                        <p:cTn id="14" dur="500"/>
                                        <p:tgtEl>
                                          <p:spTgt spid="24"/>
                                        </p:tgtEl>
                                      </p:cBhvr>
                                    </p:animEffect>
                                  </p:childTnLst>
                                </p:cTn>
                              </p:par>
                              <p:par>
                                <p:cTn id="15" presetID="10" presetClass="entr" presetSubtype="0" fill="hold" grpId="2"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rLst="">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advAuto="0"/>
      <p:bldP spid="24" grpId="1" advAuto="0"/>
      <p:bldP spid="26" grpId="2"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79969" y="127769"/>
            <a:ext cx="2472351" cy="583565"/>
          </a:xfrm>
          <a:prstGeom prst="rect">
            <a:avLst/>
          </a:prstGeom>
          <a:solidFill>
            <a:srgbClr val="74CAE7"/>
          </a:solidFill>
        </p:spPr>
        <p:txBody>
          <a:bodyPr wrap="square">
            <a:spAutoFit/>
            <a:scene3d>
              <a:camera prst="orthographicFront"/>
              <a:lightRig rig="threePt" dir="t"/>
            </a:scene3d>
            <a:sp3d contourW="12700"/>
          </a:bodyPr>
          <a:lstStyle>
            <a:defPPr>
              <a:defRPr lang="zh-CN"/>
            </a:defPPr>
            <a:lvl1pPr algn="ctr">
              <a:lnSpc>
                <a:spcPct val="120000"/>
              </a:lnSpc>
              <a:defRPr sz="2000" b="1">
                <a:solidFill>
                  <a:schemeClr val="bg1"/>
                </a:solidFill>
                <a:latin typeface="+mn-ea"/>
              </a:defRPr>
            </a:lvl1pPr>
          </a:lstStyle>
          <a:p>
            <a:pPr defTabSz="914400"/>
            <a:r>
              <a:rPr lang="zh-CN" altLang="en-US" sz="2665">
                <a:solidFill>
                  <a:srgbClr val="FFFFFF"/>
                </a:solidFill>
                <a:latin typeface="等线" panose="02010600030101010101" charset="-122"/>
                <a:ea typeface="等线" panose="02010600030101010101" charset="-122"/>
              </a:rPr>
              <a:t>项目展示</a:t>
            </a:r>
          </a:p>
        </p:txBody>
      </p:sp>
      <p:sp>
        <p:nvSpPr>
          <p:cNvPr id="24" name="矩形 23"/>
          <p:cNvSpPr/>
          <p:nvPr/>
        </p:nvSpPr>
        <p:spPr>
          <a:xfrm>
            <a:off x="3155204" y="435301"/>
            <a:ext cx="4488675" cy="830997"/>
          </a:xfrm>
          <a:prstGeom prst="rect">
            <a:avLst/>
          </a:prstGeom>
          <a:noFill/>
          <a:ln w="9525">
            <a:noFill/>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r>
              <a:rPr lang="en-US" altLang="zh-CN" sz="4800" b="1">
                <a:solidFill>
                  <a:srgbClr val="74CAE7"/>
                </a:solidFill>
                <a:latin typeface="等线" panose="02010600030101010101" charset="-122"/>
                <a:ea typeface="等线" panose="02010600030101010101" charset="-122"/>
              </a:rPr>
              <a:t>TEAM BITION</a:t>
            </a:r>
            <a:endParaRPr lang="zh-CN" altLang="en-US" sz="4800" b="1">
              <a:solidFill>
                <a:srgbClr val="74CAE7"/>
              </a:solidFill>
              <a:latin typeface="等线" panose="02010600030101010101" charset="-122"/>
              <a:ea typeface="等线" panose="02010600030101010101" charset="-122"/>
            </a:endParaRPr>
          </a:p>
        </p:txBody>
      </p:sp>
      <p:sp>
        <p:nvSpPr>
          <p:cNvPr id="26" name="TextBox 33"/>
          <p:cNvSpPr txBox="1"/>
          <p:nvPr/>
        </p:nvSpPr>
        <p:spPr>
          <a:xfrm>
            <a:off x="7267420" y="634439"/>
            <a:ext cx="1706033" cy="501650"/>
          </a:xfrm>
          <a:prstGeom prst="rect">
            <a:avLst/>
          </a:prstGeom>
          <a:noFill/>
          <a:ln w="9525">
            <a:noFill/>
          </a:ln>
        </p:spPr>
        <p:txBody>
          <a:bodyPr>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r>
              <a:rPr lang="zh-CN" altLang="en-US" sz="2665" b="1">
                <a:solidFill>
                  <a:srgbClr val="000000"/>
                </a:solidFill>
                <a:latin typeface="等线" panose="02010600030101010101" charset="-122"/>
                <a:ea typeface="等线" panose="02010600030101010101" charset="-122"/>
              </a:rPr>
              <a:t>项目展示</a:t>
            </a:r>
          </a:p>
        </p:txBody>
      </p:sp>
      <p:sp>
        <p:nvSpPr>
          <p:cNvPr id="3" name="文本框 2"/>
          <p:cNvSpPr txBox="1"/>
          <p:nvPr/>
        </p:nvSpPr>
        <p:spPr>
          <a:xfrm>
            <a:off x="314325" y="5609590"/>
            <a:ext cx="11563350" cy="368300"/>
          </a:xfrm>
          <a:prstGeom prst="rect">
            <a:avLst/>
          </a:prstGeom>
          <a:noFill/>
        </p:spPr>
        <p:txBody>
          <a:bodyPr wrap="square" rtlCol="0">
            <a:spAutoFit/>
          </a:bodyPr>
          <a:lstStyle/>
          <a:p>
            <a:pPr algn="ctr"/>
            <a:r>
              <a:rPr lang="zh-CN" altLang="en-US"/>
              <a:t>科目管理</a:t>
            </a:r>
          </a:p>
        </p:txBody>
      </p:sp>
      <p:pic>
        <p:nvPicPr>
          <p:cNvPr id="2" name="图片 1" descr="~R8QJ]~{KF14H)3QOQCD]09"/>
          <p:cNvPicPr>
            <a:picLocks noChangeAspect="1"/>
          </p:cNvPicPr>
          <p:nvPr/>
        </p:nvPicPr>
        <p:blipFill>
          <a:blip r:embed="rId3"/>
          <a:stretch>
            <a:fillRect/>
          </a:stretch>
        </p:blipFill>
        <p:spPr>
          <a:xfrm>
            <a:off x="1424940" y="1501140"/>
            <a:ext cx="9342755" cy="3872865"/>
          </a:xfrm>
          <a:prstGeom prst="rect">
            <a:avLst/>
          </a:prstGeom>
        </p:spPr>
      </p:pic>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rLst="">
                                      <p:cBhvr>
                                        <p:cTn id="9" dur="500"/>
                                        <p:tgtEl>
                                          <p:spTgt spid="2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1"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rLst="">
                                      <p:cBhvr>
                                        <p:cTn id="14" dur="500"/>
                                        <p:tgtEl>
                                          <p:spTgt spid="24"/>
                                        </p:tgtEl>
                                      </p:cBhvr>
                                    </p:animEffect>
                                  </p:childTnLst>
                                </p:cTn>
                              </p:par>
                              <p:par>
                                <p:cTn id="15" presetID="10" presetClass="entr" presetSubtype="0" fill="hold" grpId="2"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rLst="">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advAuto="0"/>
      <p:bldP spid="24" grpId="1" advAuto="0"/>
      <p:bldP spid="26" grpId="2" advAuto="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F08C82"/>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a:srcRect l="3561" b="50000"/>
          <a:stretch>
            <a:fillRect/>
          </a:stretch>
        </p:blipFill>
        <p:spPr>
          <a:xfrm>
            <a:off x="0" y="0"/>
            <a:ext cx="11024891" cy="6858000"/>
          </a:xfrm>
          <a:prstGeom prst="rect">
            <a:avLst/>
          </a:prstGeom>
        </p:spPr>
      </p:pic>
      <p:grpSp>
        <p:nvGrpSpPr>
          <p:cNvPr id="7" name="组合"/>
          <p:cNvGrpSpPr/>
          <p:nvPr/>
        </p:nvGrpSpPr>
        <p:grpSpPr>
          <a:xfrm>
            <a:off x="7222603" y="2632304"/>
            <a:ext cx="4969399" cy="1593392"/>
            <a:chOff x="5416952" y="1974228"/>
            <a:chExt cx="3727049" cy="1195044"/>
          </a:xfrm>
        </p:grpSpPr>
        <p:sp>
          <p:nvSpPr>
            <p:cNvPr id="9" name="矩形 8"/>
            <p:cNvSpPr/>
            <p:nvPr/>
          </p:nvSpPr>
          <p:spPr>
            <a:xfrm>
              <a:off x="5416952" y="1974228"/>
              <a:ext cx="3727049" cy="1195044"/>
            </a:xfrm>
            <a:prstGeom prst="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655">
                <a:solidFill>
                  <a:srgbClr val="FFFFFF"/>
                </a:solidFill>
                <a:latin typeface="Impact" panose="020B0806030902050204" pitchFamily="34" charset="0"/>
                <a:ea typeface="微软雅黑" panose="020B0503020204020204" pitchFamily="34" charset="-122"/>
                <a:cs typeface="+mn-ea"/>
                <a:sym typeface="+mn-lt"/>
              </a:endParaRPr>
            </a:p>
          </p:txBody>
        </p:sp>
        <p:sp>
          <p:nvSpPr>
            <p:cNvPr id="10" name="矩形 9"/>
            <p:cNvSpPr/>
            <p:nvPr/>
          </p:nvSpPr>
          <p:spPr>
            <a:xfrm>
              <a:off x="5576401" y="2095501"/>
              <a:ext cx="3449256" cy="952498"/>
            </a:xfrm>
            <a:prstGeom prst="rect">
              <a:avLst/>
            </a:prstGeom>
            <a:noFill/>
            <a:ln w="9525">
              <a:noFill/>
            </a:ln>
            <a:effectLst>
              <a:outerShdw blurRad="419100" dist="419100" dir="7800000" sx="84000" sy="84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09600">
                <a:spcBef>
                  <a:spcPct val="0"/>
                </a:spcBef>
                <a:spcAft>
                  <a:spcPct val="0"/>
                </a:spcAft>
              </a:pPr>
              <a:r>
                <a:rPr lang="en-US" altLang="zh-CN" sz="5335" b="1">
                  <a:solidFill>
                    <a:srgbClr val="E97140"/>
                  </a:solidFill>
                  <a:latin typeface="Arial" panose="020B0604020202020204"/>
                  <a:ea typeface="微软雅黑" panose="020B0503020204020204" pitchFamily="34" charset="-122"/>
                </a:rPr>
                <a:t>03 </a:t>
              </a:r>
              <a:r>
                <a:rPr lang="zh-CN" altLang="en-US" sz="5335" b="1">
                  <a:solidFill>
                    <a:srgbClr val="E97140"/>
                  </a:solidFill>
                  <a:latin typeface="Arial" panose="020B0604020202020204"/>
                  <a:ea typeface="微软雅黑" panose="020B0503020204020204" pitchFamily="34" charset="-122"/>
                </a:rPr>
                <a:t>遇到的问题 </a:t>
              </a:r>
            </a:p>
          </p:txBody>
        </p:sp>
      </p:gr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rLst="">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right)" prLst="">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79969" y="127769"/>
            <a:ext cx="2472351" cy="492443"/>
          </a:xfrm>
          <a:prstGeom prst="rect">
            <a:avLst/>
          </a:prstGeom>
          <a:solidFill>
            <a:srgbClr val="2C5E8F"/>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noAutofit/>
          </a:bodyPr>
          <a:lstStyle>
            <a:defPPr>
              <a:defRPr lang="zh-CN"/>
            </a:defPPr>
            <a:lvl1pPr algn="ctr" defTabSz="457200">
              <a:defRPr sz="18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09600"/>
            <a:r>
              <a:rPr lang="zh-CN" altLang="en-US" sz="2400" b="1">
                <a:solidFill>
                  <a:srgbClr val="FFFFFF"/>
                </a:solidFill>
                <a:latin typeface="等线" panose="02010600030101010101" charset="-122"/>
                <a:ea typeface="等线" panose="02010600030101010101" charset="-122"/>
              </a:rPr>
              <a:t>遇到的问题</a:t>
            </a:r>
          </a:p>
        </p:txBody>
      </p:sp>
      <p:sp>
        <p:nvSpPr>
          <p:cNvPr id="85" name="椭圆 84"/>
          <p:cNvSpPr/>
          <p:nvPr/>
        </p:nvSpPr>
        <p:spPr>
          <a:xfrm flipH="1">
            <a:off x="7869714" y="-1252860"/>
            <a:ext cx="5249333" cy="5249333"/>
          </a:xfrm>
          <a:prstGeom prst="ellipse">
            <a:avLst/>
          </a:prstGeom>
          <a:solidFill>
            <a:srgbClr val="FDD550"/>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defTabSz="609600">
              <a:spcBef>
                <a:spcPct val="0"/>
              </a:spcBef>
              <a:spcAft>
                <a:spcPct val="0"/>
              </a:spcAft>
              <a:defRPr/>
            </a:pPr>
            <a:endParaRPr lang="zh-CN" altLang="en-US" sz="2400" noProof="1">
              <a:solidFill>
                <a:srgbClr val="FFFFFF"/>
              </a:solidFill>
              <a:latin typeface="等线" panose="02010600030101010101" charset="-122"/>
              <a:ea typeface="等线" panose="02010600030101010101" charset="-122"/>
            </a:endParaRPr>
          </a:p>
        </p:txBody>
      </p:sp>
      <p:sp>
        <p:nvSpPr>
          <p:cNvPr id="86" name="TextBox 38"/>
          <p:cNvSpPr txBox="1"/>
          <p:nvPr/>
        </p:nvSpPr>
        <p:spPr>
          <a:xfrm>
            <a:off x="2022126" y="3075723"/>
            <a:ext cx="2201333" cy="715773"/>
          </a:xfrm>
          <a:prstGeom prst="rect">
            <a:avLst/>
          </a:prstGeom>
          <a:noFill/>
          <a:ln w="9525">
            <a:noFill/>
          </a:ln>
        </p:spPr>
        <p:txBody>
          <a:bodyPr wrap="square" lIns="0" tIns="0" rIns="0" bIns="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lnSpc>
                <a:spcPts val="1865"/>
              </a:lnSpc>
            </a:pPr>
            <a:r>
              <a:rPr lang="en-US" altLang="zh-CN" sz="1335" dirty="0">
                <a:solidFill>
                  <a:srgbClr val="000000"/>
                </a:solidFill>
                <a:latin typeface="等线" panose="02010600030101010101" charset="-122"/>
                <a:ea typeface="等线" panose="02010600030101010101" charset="-122"/>
                <a:sym typeface="Lato"/>
              </a:rPr>
              <a:t>jar</a:t>
            </a:r>
            <a:r>
              <a:rPr lang="zh-CN" altLang="en-US" sz="1335" dirty="0">
                <a:solidFill>
                  <a:srgbClr val="000000"/>
                </a:solidFill>
                <a:latin typeface="等线" panose="02010600030101010101" charset="-122"/>
                <a:ea typeface="等线" panose="02010600030101010101" charset="-122"/>
                <a:sym typeface="Lato"/>
              </a:rPr>
              <a:t>包导入与环境配置问题；例如每个组员的配置环境不同可能导致的项目无法运行。</a:t>
            </a:r>
          </a:p>
        </p:txBody>
      </p:sp>
      <p:sp>
        <p:nvSpPr>
          <p:cNvPr id="87" name="TextBox 39"/>
          <p:cNvSpPr txBox="1"/>
          <p:nvPr/>
        </p:nvSpPr>
        <p:spPr>
          <a:xfrm>
            <a:off x="2098326" y="2652390"/>
            <a:ext cx="1493520" cy="328930"/>
          </a:xfrm>
          <a:prstGeom prst="rect">
            <a:avLst/>
          </a:prstGeom>
          <a:noFill/>
        </p:spPr>
        <p:txBody>
          <a:bodyPr wrap="none" lIns="0" tIns="0" rIns="0" bIns="0">
            <a:spAutoFit/>
          </a:bodyPr>
          <a:lstStyle>
            <a:defPPr>
              <a:defRPr lang="zh-CN"/>
            </a:defPPr>
            <a:lvl1pPr>
              <a:defRPr>
                <a:gradFill flip="none" rotWithShape="1">
                  <a:gsLst>
                    <a:gs pos="100000">
                      <a:srgbClr val="D49D57"/>
                    </a:gs>
                    <a:gs pos="30000">
                      <a:srgbClr val="F9EDD8"/>
                    </a:gs>
                    <a:gs pos="0">
                      <a:srgbClr val="F4DEBD"/>
                    </a:gs>
                  </a:gsLst>
                  <a:lin ang="5400000" scaled="1"/>
                  <a:tileRect/>
                </a:gradFill>
                <a:latin typeface="+mj-lt"/>
              </a:defRPr>
            </a:lvl1pPr>
          </a:lstStyle>
          <a:p>
            <a:pPr defTabSz="914400">
              <a:spcBef>
                <a:spcPct val="0"/>
              </a:spcBef>
              <a:spcAft>
                <a:spcPct val="0"/>
              </a:spcAft>
              <a:defRPr/>
            </a:pPr>
            <a:r>
              <a:rPr lang="zh-CN" altLang="en-US" sz="2135" b="1" spc="800" noProof="1">
                <a:solidFill>
                  <a:srgbClr val="000000"/>
                </a:solidFill>
                <a:latin typeface="等线" panose="02010600030101010101" charset="-122"/>
                <a:ea typeface="等线" panose="02010600030101010101" charset="-122"/>
              </a:rPr>
              <a:t>技术问题</a:t>
            </a:r>
          </a:p>
        </p:txBody>
      </p:sp>
      <p:sp>
        <p:nvSpPr>
          <p:cNvPr id="88" name="TextBox 38"/>
          <p:cNvSpPr txBox="1"/>
          <p:nvPr/>
        </p:nvSpPr>
        <p:spPr>
          <a:xfrm>
            <a:off x="2022126" y="5821040"/>
            <a:ext cx="2201333" cy="716915"/>
          </a:xfrm>
          <a:prstGeom prst="rect">
            <a:avLst/>
          </a:prstGeom>
          <a:noFill/>
          <a:ln w="9525">
            <a:noFill/>
          </a:ln>
        </p:spPr>
        <p:txBody>
          <a:bodyPr lIns="0" tIns="0" rIns="0" bIns="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lnSpc>
                <a:spcPts val="1865"/>
              </a:lnSpc>
            </a:pPr>
            <a:r>
              <a:rPr lang="zh-CN" altLang="en-US" sz="1335" dirty="0">
                <a:solidFill>
                  <a:srgbClr val="000000"/>
                </a:solidFill>
                <a:latin typeface="等线" panose="02010600030101010101" charset="-122"/>
                <a:ea typeface="等线" panose="02010600030101010101" charset="-122"/>
                <a:sym typeface="Lato"/>
              </a:rPr>
              <a:t>通过上网搜查以及询问老师解决技术问题；按组员的能力分配对应的任务。</a:t>
            </a:r>
          </a:p>
        </p:txBody>
      </p:sp>
      <p:sp>
        <p:nvSpPr>
          <p:cNvPr id="89" name="TextBox 39"/>
          <p:cNvSpPr txBox="1"/>
          <p:nvPr/>
        </p:nvSpPr>
        <p:spPr>
          <a:xfrm>
            <a:off x="2098326" y="5436831"/>
            <a:ext cx="1493520" cy="328930"/>
          </a:xfrm>
          <a:prstGeom prst="rect">
            <a:avLst/>
          </a:prstGeom>
          <a:noFill/>
        </p:spPr>
        <p:txBody>
          <a:bodyPr wrap="none" lIns="0" tIns="0" rIns="0" bIns="0">
            <a:spAutoFit/>
          </a:bodyPr>
          <a:lstStyle>
            <a:defPPr>
              <a:defRPr lang="zh-CN"/>
            </a:defPPr>
            <a:lvl1pPr>
              <a:defRPr>
                <a:gradFill flip="none" rotWithShape="1">
                  <a:gsLst>
                    <a:gs pos="100000">
                      <a:srgbClr val="D49D57"/>
                    </a:gs>
                    <a:gs pos="30000">
                      <a:srgbClr val="F9EDD8"/>
                    </a:gs>
                    <a:gs pos="0">
                      <a:srgbClr val="F4DEBD"/>
                    </a:gs>
                  </a:gsLst>
                  <a:lin ang="5400000" scaled="1"/>
                  <a:tileRect/>
                </a:gradFill>
                <a:latin typeface="+mj-lt"/>
              </a:defRPr>
            </a:lvl1pPr>
          </a:lstStyle>
          <a:p>
            <a:pPr defTabSz="914400">
              <a:spcBef>
                <a:spcPct val="0"/>
              </a:spcBef>
              <a:spcAft>
                <a:spcPct val="0"/>
              </a:spcAft>
              <a:defRPr/>
            </a:pPr>
            <a:r>
              <a:rPr lang="zh-CN" altLang="en-US" sz="2135" b="1" spc="800" noProof="1">
                <a:solidFill>
                  <a:srgbClr val="000000"/>
                </a:solidFill>
                <a:latin typeface="等线" panose="02010600030101010101" charset="-122"/>
                <a:ea typeface="等线" panose="02010600030101010101" charset="-122"/>
              </a:rPr>
              <a:t>解决办法</a:t>
            </a:r>
          </a:p>
        </p:txBody>
      </p:sp>
      <p:sp>
        <p:nvSpPr>
          <p:cNvPr id="90" name="TextBox 38"/>
          <p:cNvSpPr txBox="1"/>
          <p:nvPr/>
        </p:nvSpPr>
        <p:spPr>
          <a:xfrm>
            <a:off x="4748391" y="4735190"/>
            <a:ext cx="2201333" cy="478155"/>
          </a:xfrm>
          <a:prstGeom prst="rect">
            <a:avLst/>
          </a:prstGeom>
          <a:noFill/>
          <a:ln w="9525">
            <a:noFill/>
          </a:ln>
        </p:spPr>
        <p:txBody>
          <a:bodyPr lIns="0" tIns="0" rIns="0" bIns="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lnSpc>
                <a:spcPts val="1865"/>
              </a:lnSpc>
            </a:pPr>
            <a:r>
              <a:rPr lang="zh-CN" altLang="en-US" sz="1335" dirty="0">
                <a:solidFill>
                  <a:srgbClr val="000000"/>
                </a:solidFill>
                <a:latin typeface="等线" panose="02010600030101010101" charset="-122"/>
                <a:ea typeface="等线" panose="02010600030101010101" charset="-122"/>
                <a:sym typeface="Lato"/>
              </a:rPr>
              <a:t>组内成员能力各有所长，而面临的问题也各种各样。</a:t>
            </a:r>
            <a:endParaRPr lang="en-US" altLang="zh-CN" sz="1335" dirty="0">
              <a:solidFill>
                <a:srgbClr val="000000"/>
              </a:solidFill>
              <a:latin typeface="等线" panose="02010600030101010101" charset="-122"/>
              <a:ea typeface="等线" panose="02010600030101010101" charset="-122"/>
              <a:sym typeface="Lato"/>
            </a:endParaRPr>
          </a:p>
        </p:txBody>
      </p:sp>
      <p:sp>
        <p:nvSpPr>
          <p:cNvPr id="91" name="TextBox 39"/>
          <p:cNvSpPr txBox="1"/>
          <p:nvPr/>
        </p:nvSpPr>
        <p:spPr>
          <a:xfrm>
            <a:off x="4816126" y="4356308"/>
            <a:ext cx="1493520" cy="328930"/>
          </a:xfrm>
          <a:prstGeom prst="rect">
            <a:avLst/>
          </a:prstGeom>
          <a:noFill/>
        </p:spPr>
        <p:txBody>
          <a:bodyPr wrap="none" lIns="0" tIns="0" rIns="0" bIns="0">
            <a:spAutoFit/>
          </a:bodyPr>
          <a:lstStyle>
            <a:defPPr>
              <a:defRPr lang="zh-CN"/>
            </a:defPPr>
            <a:lvl1pPr>
              <a:defRPr>
                <a:gradFill flip="none" rotWithShape="1">
                  <a:gsLst>
                    <a:gs pos="100000">
                      <a:srgbClr val="D49D57"/>
                    </a:gs>
                    <a:gs pos="30000">
                      <a:srgbClr val="F9EDD8"/>
                    </a:gs>
                    <a:gs pos="0">
                      <a:srgbClr val="F4DEBD"/>
                    </a:gs>
                  </a:gsLst>
                  <a:lin ang="5400000" scaled="1"/>
                  <a:tileRect/>
                </a:gradFill>
                <a:latin typeface="+mj-lt"/>
              </a:defRPr>
            </a:lvl1pPr>
          </a:lstStyle>
          <a:p>
            <a:pPr defTabSz="914400">
              <a:spcBef>
                <a:spcPct val="0"/>
              </a:spcBef>
              <a:spcAft>
                <a:spcPct val="0"/>
              </a:spcAft>
              <a:defRPr/>
            </a:pPr>
            <a:r>
              <a:rPr lang="zh-CN" altLang="en-US" sz="2135" b="1" spc="800" noProof="1">
                <a:solidFill>
                  <a:srgbClr val="000000"/>
                </a:solidFill>
                <a:latin typeface="等线" panose="02010600030101010101" charset="-122"/>
                <a:ea typeface="等线" panose="02010600030101010101" charset="-122"/>
              </a:rPr>
              <a:t>分工问题</a:t>
            </a:r>
          </a:p>
        </p:txBody>
      </p:sp>
      <p:grpSp>
        <p:nvGrpSpPr>
          <p:cNvPr id="92" name="组合"/>
          <p:cNvGrpSpPr/>
          <p:nvPr/>
        </p:nvGrpSpPr>
        <p:grpSpPr>
          <a:xfrm>
            <a:off x="2047526" y="1177073"/>
            <a:ext cx="3947581" cy="4078816"/>
            <a:chOff x="1610554" y="795564"/>
            <a:chExt cx="2961446" cy="3058664"/>
          </a:xfrm>
        </p:grpSpPr>
        <p:sp>
          <p:nvSpPr>
            <p:cNvPr id="93" name="Freeform 5"/>
            <p:cNvSpPr/>
            <p:nvPr/>
          </p:nvSpPr>
          <p:spPr>
            <a:xfrm>
              <a:off x="1680422" y="795564"/>
              <a:ext cx="935277" cy="934900"/>
            </a:xfrm>
            <a:custGeom>
              <a:avLst/>
              <a:gdLst>
                <a:gd name="T0" fmla="*/ 349 w 5740"/>
                <a:gd name="T1" fmla="*/ 2236 h 5740"/>
                <a:gd name="T2" fmla="*/ 2236 w 5740"/>
                <a:gd name="T3" fmla="*/ 349 h 5740"/>
                <a:gd name="T4" fmla="*/ 3504 w 5740"/>
                <a:gd name="T5" fmla="*/ 349 h 5740"/>
                <a:gd name="T6" fmla="*/ 5391 w 5740"/>
                <a:gd name="T7" fmla="*/ 2236 h 5740"/>
                <a:gd name="T8" fmla="*/ 5391 w 5740"/>
                <a:gd name="T9" fmla="*/ 3504 h 5740"/>
                <a:gd name="T10" fmla="*/ 3504 w 5740"/>
                <a:gd name="T11" fmla="*/ 5391 h 5740"/>
                <a:gd name="T12" fmla="*/ 2236 w 5740"/>
                <a:gd name="T13" fmla="*/ 5391 h 5740"/>
                <a:gd name="T14" fmla="*/ 349 w 5740"/>
                <a:gd name="T15" fmla="*/ 3504 h 5740"/>
                <a:gd name="T16" fmla="*/ 349 w 5740"/>
                <a:gd name="T17" fmla="*/ 2236 h 5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0" h="5740">
                  <a:moveTo>
                    <a:pt x="349" y="2236"/>
                  </a:moveTo>
                  <a:lnTo>
                    <a:pt x="2236" y="349"/>
                  </a:lnTo>
                  <a:cubicBezTo>
                    <a:pt x="2584" y="0"/>
                    <a:pt x="3155" y="0"/>
                    <a:pt x="3504" y="349"/>
                  </a:cubicBezTo>
                  <a:lnTo>
                    <a:pt x="5391" y="2236"/>
                  </a:lnTo>
                  <a:cubicBezTo>
                    <a:pt x="5740" y="2584"/>
                    <a:pt x="5740" y="3155"/>
                    <a:pt x="5391" y="3504"/>
                  </a:cubicBezTo>
                  <a:lnTo>
                    <a:pt x="3504" y="5391"/>
                  </a:lnTo>
                  <a:cubicBezTo>
                    <a:pt x="3155" y="5740"/>
                    <a:pt x="2584" y="5740"/>
                    <a:pt x="2236" y="5391"/>
                  </a:cubicBezTo>
                  <a:lnTo>
                    <a:pt x="349" y="3504"/>
                  </a:lnTo>
                  <a:cubicBezTo>
                    <a:pt x="0" y="3155"/>
                    <a:pt x="0" y="2584"/>
                    <a:pt x="349" y="2236"/>
                  </a:cubicBezTo>
                  <a:close/>
                </a:path>
              </a:pathLst>
            </a:custGeom>
            <a:solidFill>
              <a:srgbClr val="FDD550"/>
            </a:solidFill>
            <a:ln w="12700">
              <a:noFill/>
            </a:ln>
            <a:effectLst>
              <a:outerShdw blurRad="635000" dist="508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defTabSz="609600">
                <a:spcBef>
                  <a:spcPct val="0"/>
                </a:spcBef>
                <a:spcAft>
                  <a:spcPct val="0"/>
                </a:spcAft>
                <a:defRPr/>
              </a:pPr>
              <a:endParaRPr lang="zh-CN" altLang="en-US" sz="1355" noProof="1">
                <a:solidFill>
                  <a:srgbClr val="FFFFFF"/>
                </a:solidFill>
                <a:latin typeface="等线" panose="02010600030101010101" charset="-122"/>
                <a:ea typeface="等线" panose="02010600030101010101" charset="-122"/>
              </a:endParaRPr>
            </a:p>
          </p:txBody>
        </p:sp>
        <p:sp>
          <p:nvSpPr>
            <p:cNvPr id="94" name="Freeform 5"/>
            <p:cNvSpPr/>
            <p:nvPr/>
          </p:nvSpPr>
          <p:spPr>
            <a:xfrm>
              <a:off x="1610554" y="2919328"/>
              <a:ext cx="935277" cy="934900"/>
            </a:xfrm>
            <a:custGeom>
              <a:avLst/>
              <a:gdLst>
                <a:gd name="T0" fmla="*/ 349 w 5740"/>
                <a:gd name="T1" fmla="*/ 2236 h 5740"/>
                <a:gd name="T2" fmla="*/ 2236 w 5740"/>
                <a:gd name="T3" fmla="*/ 349 h 5740"/>
                <a:gd name="T4" fmla="*/ 3504 w 5740"/>
                <a:gd name="T5" fmla="*/ 349 h 5740"/>
                <a:gd name="T6" fmla="*/ 5391 w 5740"/>
                <a:gd name="T7" fmla="*/ 2236 h 5740"/>
                <a:gd name="T8" fmla="*/ 5391 w 5740"/>
                <a:gd name="T9" fmla="*/ 3504 h 5740"/>
                <a:gd name="T10" fmla="*/ 3504 w 5740"/>
                <a:gd name="T11" fmla="*/ 5391 h 5740"/>
                <a:gd name="T12" fmla="*/ 2236 w 5740"/>
                <a:gd name="T13" fmla="*/ 5391 h 5740"/>
                <a:gd name="T14" fmla="*/ 349 w 5740"/>
                <a:gd name="T15" fmla="*/ 3504 h 5740"/>
                <a:gd name="T16" fmla="*/ 349 w 5740"/>
                <a:gd name="T17" fmla="*/ 2236 h 5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0" h="5740">
                  <a:moveTo>
                    <a:pt x="349" y="2236"/>
                  </a:moveTo>
                  <a:lnTo>
                    <a:pt x="2236" y="349"/>
                  </a:lnTo>
                  <a:cubicBezTo>
                    <a:pt x="2584" y="0"/>
                    <a:pt x="3155" y="0"/>
                    <a:pt x="3504" y="349"/>
                  </a:cubicBezTo>
                  <a:lnTo>
                    <a:pt x="5391" y="2236"/>
                  </a:lnTo>
                  <a:cubicBezTo>
                    <a:pt x="5740" y="2584"/>
                    <a:pt x="5740" y="3155"/>
                    <a:pt x="5391" y="3504"/>
                  </a:cubicBezTo>
                  <a:lnTo>
                    <a:pt x="3504" y="5391"/>
                  </a:lnTo>
                  <a:cubicBezTo>
                    <a:pt x="3155" y="5740"/>
                    <a:pt x="2584" y="5740"/>
                    <a:pt x="2236" y="5391"/>
                  </a:cubicBezTo>
                  <a:lnTo>
                    <a:pt x="349" y="3504"/>
                  </a:lnTo>
                  <a:cubicBezTo>
                    <a:pt x="0" y="3155"/>
                    <a:pt x="0" y="2584"/>
                    <a:pt x="349" y="2236"/>
                  </a:cubicBezTo>
                  <a:close/>
                </a:path>
              </a:pathLst>
            </a:custGeom>
            <a:solidFill>
              <a:srgbClr val="FDD550"/>
            </a:solidFill>
            <a:ln w="12700">
              <a:noFill/>
            </a:ln>
            <a:effectLst>
              <a:outerShdw blurRad="635000" dist="508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defTabSz="609600">
                <a:spcBef>
                  <a:spcPct val="0"/>
                </a:spcBef>
                <a:spcAft>
                  <a:spcPct val="0"/>
                </a:spcAft>
                <a:defRPr/>
              </a:pPr>
              <a:endParaRPr lang="zh-CN" altLang="en-US" sz="1355" noProof="1">
                <a:solidFill>
                  <a:srgbClr val="FFFFFF"/>
                </a:solidFill>
                <a:latin typeface="等线" panose="02010600030101010101" charset="-122"/>
                <a:ea typeface="等线" panose="02010600030101010101" charset="-122"/>
              </a:endParaRPr>
            </a:p>
          </p:txBody>
        </p:sp>
        <p:sp>
          <p:nvSpPr>
            <p:cNvPr id="95" name="Freeform 208"/>
            <p:cNvSpPr>
              <a:spLocks noEditPoints="1"/>
            </p:cNvSpPr>
            <p:nvPr/>
          </p:nvSpPr>
          <p:spPr>
            <a:xfrm>
              <a:off x="1867795" y="3255829"/>
              <a:ext cx="419207" cy="207932"/>
            </a:xfrm>
            <a:custGeom>
              <a:avLst/>
              <a:gdLst>
                <a:gd name="T0" fmla="*/ 20 w 355"/>
                <a:gd name="T1" fmla="*/ 46 h 176"/>
                <a:gd name="T2" fmla="*/ 0 w 355"/>
                <a:gd name="T3" fmla="*/ 156 h 176"/>
                <a:gd name="T4" fmla="*/ 87 w 355"/>
                <a:gd name="T5" fmla="*/ 176 h 176"/>
                <a:gd name="T6" fmla="*/ 107 w 355"/>
                <a:gd name="T7" fmla="*/ 66 h 176"/>
                <a:gd name="T8" fmla="*/ 82 w 355"/>
                <a:gd name="T9" fmla="*/ 155 h 176"/>
                <a:gd name="T10" fmla="*/ 22 w 355"/>
                <a:gd name="T11" fmla="*/ 143 h 176"/>
                <a:gd name="T12" fmla="*/ 61 w 355"/>
                <a:gd name="T13" fmla="*/ 97 h 176"/>
                <a:gd name="T14" fmla="*/ 29 w 355"/>
                <a:gd name="T15" fmla="*/ 92 h 176"/>
                <a:gd name="T16" fmla="*/ 51 w 355"/>
                <a:gd name="T17" fmla="*/ 69 h 176"/>
                <a:gd name="T18" fmla="*/ 58 w 355"/>
                <a:gd name="T19" fmla="*/ 132 h 176"/>
                <a:gd name="T20" fmla="*/ 50 w 355"/>
                <a:gd name="T21" fmla="*/ 138 h 176"/>
                <a:gd name="T22" fmla="*/ 82 w 355"/>
                <a:gd name="T23" fmla="*/ 155 h 176"/>
                <a:gd name="T24" fmla="*/ 141 w 355"/>
                <a:gd name="T25" fmla="*/ 0 h 176"/>
                <a:gd name="T26" fmla="*/ 121 w 355"/>
                <a:gd name="T27" fmla="*/ 156 h 176"/>
                <a:gd name="T28" fmla="*/ 230 w 355"/>
                <a:gd name="T29" fmla="*/ 176 h 176"/>
                <a:gd name="T30" fmla="*/ 250 w 355"/>
                <a:gd name="T31" fmla="*/ 20 h 176"/>
                <a:gd name="T32" fmla="*/ 205 w 355"/>
                <a:gd name="T33" fmla="*/ 155 h 176"/>
                <a:gd name="T34" fmla="*/ 176 w 355"/>
                <a:gd name="T35" fmla="*/ 54 h 176"/>
                <a:gd name="T36" fmla="*/ 151 w 355"/>
                <a:gd name="T37" fmla="*/ 66 h 176"/>
                <a:gd name="T38" fmla="*/ 180 w 355"/>
                <a:gd name="T39" fmla="*/ 28 h 176"/>
                <a:gd name="T40" fmla="*/ 205 w 355"/>
                <a:gd name="T41" fmla="*/ 155 h 176"/>
                <a:gd name="T42" fmla="*/ 283 w 355"/>
                <a:gd name="T43" fmla="*/ 67 h 176"/>
                <a:gd name="T44" fmla="*/ 263 w 355"/>
                <a:gd name="T45" fmla="*/ 156 h 176"/>
                <a:gd name="T46" fmla="*/ 335 w 355"/>
                <a:gd name="T47" fmla="*/ 176 h 176"/>
                <a:gd name="T48" fmla="*/ 355 w 355"/>
                <a:gd name="T49" fmla="*/ 87 h 176"/>
                <a:gd name="T50" fmla="*/ 305 w 355"/>
                <a:gd name="T51" fmla="*/ 155 h 176"/>
                <a:gd name="T52" fmla="*/ 289 w 355"/>
                <a:gd name="T53" fmla="*/ 138 h 176"/>
                <a:gd name="T54" fmla="*/ 316 w 355"/>
                <a:gd name="T55" fmla="*/ 134 h 176"/>
                <a:gd name="T56" fmla="*/ 297 w 355"/>
                <a:gd name="T57" fmla="*/ 124 h 176"/>
                <a:gd name="T58" fmla="*/ 303 w 355"/>
                <a:gd name="T59" fmla="*/ 113 h 176"/>
                <a:gd name="T60" fmla="*/ 305 w 355"/>
                <a:gd name="T61" fmla="*/ 99 h 176"/>
                <a:gd name="T62" fmla="*/ 288 w 355"/>
                <a:gd name="T63" fmla="*/ 92 h 176"/>
                <a:gd name="T64" fmla="*/ 330 w 355"/>
                <a:gd name="T65" fmla="*/ 103 h 176"/>
                <a:gd name="T66" fmla="*/ 318 w 355"/>
                <a:gd name="T67" fmla="*/ 119 h 176"/>
                <a:gd name="T68" fmla="*/ 305 w 355"/>
                <a:gd name="T69" fmla="*/ 15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5" h="176">
                  <a:moveTo>
                    <a:pt x="87" y="46"/>
                  </a:moveTo>
                  <a:cubicBezTo>
                    <a:pt x="20" y="46"/>
                    <a:pt x="20" y="46"/>
                    <a:pt x="20" y="46"/>
                  </a:cubicBezTo>
                  <a:cubicBezTo>
                    <a:pt x="9" y="46"/>
                    <a:pt x="0" y="55"/>
                    <a:pt x="0" y="66"/>
                  </a:cubicBezTo>
                  <a:cubicBezTo>
                    <a:pt x="0" y="156"/>
                    <a:pt x="0" y="156"/>
                    <a:pt x="0" y="156"/>
                  </a:cubicBezTo>
                  <a:cubicBezTo>
                    <a:pt x="0" y="167"/>
                    <a:pt x="9" y="176"/>
                    <a:pt x="20" y="176"/>
                  </a:cubicBezTo>
                  <a:cubicBezTo>
                    <a:pt x="87" y="176"/>
                    <a:pt x="87" y="176"/>
                    <a:pt x="87" y="176"/>
                  </a:cubicBezTo>
                  <a:cubicBezTo>
                    <a:pt x="98" y="176"/>
                    <a:pt x="107" y="167"/>
                    <a:pt x="107" y="156"/>
                  </a:cubicBezTo>
                  <a:cubicBezTo>
                    <a:pt x="107" y="66"/>
                    <a:pt x="107" y="66"/>
                    <a:pt x="107" y="66"/>
                  </a:cubicBezTo>
                  <a:cubicBezTo>
                    <a:pt x="107" y="55"/>
                    <a:pt x="98" y="46"/>
                    <a:pt x="87" y="46"/>
                  </a:cubicBezTo>
                  <a:close/>
                  <a:moveTo>
                    <a:pt x="82" y="155"/>
                  </a:moveTo>
                  <a:cubicBezTo>
                    <a:pt x="22" y="155"/>
                    <a:pt x="22" y="155"/>
                    <a:pt x="22" y="155"/>
                  </a:cubicBezTo>
                  <a:cubicBezTo>
                    <a:pt x="22" y="143"/>
                    <a:pt x="22" y="143"/>
                    <a:pt x="22" y="143"/>
                  </a:cubicBezTo>
                  <a:cubicBezTo>
                    <a:pt x="33" y="133"/>
                    <a:pt x="33" y="133"/>
                    <a:pt x="33" y="133"/>
                  </a:cubicBezTo>
                  <a:cubicBezTo>
                    <a:pt x="51" y="116"/>
                    <a:pt x="60" y="107"/>
                    <a:pt x="61" y="97"/>
                  </a:cubicBezTo>
                  <a:cubicBezTo>
                    <a:pt x="61" y="90"/>
                    <a:pt x="56" y="85"/>
                    <a:pt x="47" y="85"/>
                  </a:cubicBezTo>
                  <a:cubicBezTo>
                    <a:pt x="40" y="85"/>
                    <a:pt x="33" y="88"/>
                    <a:pt x="29" y="92"/>
                  </a:cubicBezTo>
                  <a:cubicBezTo>
                    <a:pt x="23" y="78"/>
                    <a:pt x="23" y="78"/>
                    <a:pt x="23" y="78"/>
                  </a:cubicBezTo>
                  <a:cubicBezTo>
                    <a:pt x="30" y="73"/>
                    <a:pt x="39" y="69"/>
                    <a:pt x="51" y="69"/>
                  </a:cubicBezTo>
                  <a:cubicBezTo>
                    <a:pt x="70" y="69"/>
                    <a:pt x="80" y="80"/>
                    <a:pt x="80" y="95"/>
                  </a:cubicBezTo>
                  <a:cubicBezTo>
                    <a:pt x="80" y="110"/>
                    <a:pt x="70" y="121"/>
                    <a:pt x="58" y="132"/>
                  </a:cubicBezTo>
                  <a:cubicBezTo>
                    <a:pt x="50" y="138"/>
                    <a:pt x="50" y="138"/>
                    <a:pt x="50" y="138"/>
                  </a:cubicBezTo>
                  <a:cubicBezTo>
                    <a:pt x="50" y="138"/>
                    <a:pt x="50" y="138"/>
                    <a:pt x="50" y="138"/>
                  </a:cubicBezTo>
                  <a:cubicBezTo>
                    <a:pt x="82" y="138"/>
                    <a:pt x="82" y="138"/>
                    <a:pt x="82" y="138"/>
                  </a:cubicBezTo>
                  <a:lnTo>
                    <a:pt x="82" y="155"/>
                  </a:lnTo>
                  <a:close/>
                  <a:moveTo>
                    <a:pt x="230" y="0"/>
                  </a:moveTo>
                  <a:cubicBezTo>
                    <a:pt x="141" y="0"/>
                    <a:pt x="141" y="0"/>
                    <a:pt x="141" y="0"/>
                  </a:cubicBezTo>
                  <a:cubicBezTo>
                    <a:pt x="130" y="0"/>
                    <a:pt x="121" y="9"/>
                    <a:pt x="121" y="20"/>
                  </a:cubicBezTo>
                  <a:cubicBezTo>
                    <a:pt x="121" y="156"/>
                    <a:pt x="121" y="156"/>
                    <a:pt x="121" y="156"/>
                  </a:cubicBezTo>
                  <a:cubicBezTo>
                    <a:pt x="121" y="167"/>
                    <a:pt x="130" y="176"/>
                    <a:pt x="141" y="176"/>
                  </a:cubicBezTo>
                  <a:cubicBezTo>
                    <a:pt x="230" y="176"/>
                    <a:pt x="230" y="176"/>
                    <a:pt x="230" y="176"/>
                  </a:cubicBezTo>
                  <a:cubicBezTo>
                    <a:pt x="241" y="176"/>
                    <a:pt x="250" y="167"/>
                    <a:pt x="250" y="156"/>
                  </a:cubicBezTo>
                  <a:cubicBezTo>
                    <a:pt x="250" y="20"/>
                    <a:pt x="250" y="20"/>
                    <a:pt x="250" y="20"/>
                  </a:cubicBezTo>
                  <a:cubicBezTo>
                    <a:pt x="250" y="9"/>
                    <a:pt x="241" y="0"/>
                    <a:pt x="230" y="0"/>
                  </a:cubicBezTo>
                  <a:close/>
                  <a:moveTo>
                    <a:pt x="205" y="155"/>
                  </a:moveTo>
                  <a:cubicBezTo>
                    <a:pt x="176" y="155"/>
                    <a:pt x="176" y="155"/>
                    <a:pt x="176" y="155"/>
                  </a:cubicBezTo>
                  <a:cubicBezTo>
                    <a:pt x="176" y="54"/>
                    <a:pt x="176" y="54"/>
                    <a:pt x="176" y="54"/>
                  </a:cubicBezTo>
                  <a:cubicBezTo>
                    <a:pt x="175" y="54"/>
                    <a:pt x="175" y="54"/>
                    <a:pt x="175" y="54"/>
                  </a:cubicBezTo>
                  <a:cubicBezTo>
                    <a:pt x="151" y="66"/>
                    <a:pt x="151" y="66"/>
                    <a:pt x="151" y="66"/>
                  </a:cubicBezTo>
                  <a:cubicBezTo>
                    <a:pt x="146" y="43"/>
                    <a:pt x="146" y="43"/>
                    <a:pt x="146" y="43"/>
                  </a:cubicBezTo>
                  <a:cubicBezTo>
                    <a:pt x="180" y="28"/>
                    <a:pt x="180" y="28"/>
                    <a:pt x="180" y="28"/>
                  </a:cubicBezTo>
                  <a:cubicBezTo>
                    <a:pt x="205" y="28"/>
                    <a:pt x="205" y="28"/>
                    <a:pt x="205" y="28"/>
                  </a:cubicBezTo>
                  <a:lnTo>
                    <a:pt x="205" y="155"/>
                  </a:lnTo>
                  <a:close/>
                  <a:moveTo>
                    <a:pt x="335" y="67"/>
                  </a:moveTo>
                  <a:cubicBezTo>
                    <a:pt x="283" y="67"/>
                    <a:pt x="283" y="67"/>
                    <a:pt x="283" y="67"/>
                  </a:cubicBezTo>
                  <a:cubicBezTo>
                    <a:pt x="272" y="67"/>
                    <a:pt x="263" y="76"/>
                    <a:pt x="263" y="87"/>
                  </a:cubicBezTo>
                  <a:cubicBezTo>
                    <a:pt x="263" y="156"/>
                    <a:pt x="263" y="156"/>
                    <a:pt x="263" y="156"/>
                  </a:cubicBezTo>
                  <a:cubicBezTo>
                    <a:pt x="263" y="167"/>
                    <a:pt x="272" y="176"/>
                    <a:pt x="283" y="176"/>
                  </a:cubicBezTo>
                  <a:cubicBezTo>
                    <a:pt x="335" y="176"/>
                    <a:pt x="335" y="176"/>
                    <a:pt x="335" y="176"/>
                  </a:cubicBezTo>
                  <a:cubicBezTo>
                    <a:pt x="346" y="176"/>
                    <a:pt x="355" y="167"/>
                    <a:pt x="355" y="156"/>
                  </a:cubicBezTo>
                  <a:cubicBezTo>
                    <a:pt x="355" y="87"/>
                    <a:pt x="355" y="87"/>
                    <a:pt x="355" y="87"/>
                  </a:cubicBezTo>
                  <a:cubicBezTo>
                    <a:pt x="355" y="76"/>
                    <a:pt x="346" y="67"/>
                    <a:pt x="335" y="67"/>
                  </a:cubicBezTo>
                  <a:close/>
                  <a:moveTo>
                    <a:pt x="305" y="155"/>
                  </a:moveTo>
                  <a:cubicBezTo>
                    <a:pt x="297" y="155"/>
                    <a:pt x="290" y="152"/>
                    <a:pt x="286" y="150"/>
                  </a:cubicBezTo>
                  <a:cubicBezTo>
                    <a:pt x="289" y="138"/>
                    <a:pt x="289" y="138"/>
                    <a:pt x="289" y="138"/>
                  </a:cubicBezTo>
                  <a:cubicBezTo>
                    <a:pt x="292" y="140"/>
                    <a:pt x="298" y="142"/>
                    <a:pt x="304" y="142"/>
                  </a:cubicBezTo>
                  <a:cubicBezTo>
                    <a:pt x="312" y="142"/>
                    <a:pt x="316" y="139"/>
                    <a:pt x="316" y="134"/>
                  </a:cubicBezTo>
                  <a:cubicBezTo>
                    <a:pt x="316" y="127"/>
                    <a:pt x="310" y="124"/>
                    <a:pt x="303" y="124"/>
                  </a:cubicBezTo>
                  <a:cubicBezTo>
                    <a:pt x="297" y="124"/>
                    <a:pt x="297" y="124"/>
                    <a:pt x="297" y="124"/>
                  </a:cubicBezTo>
                  <a:cubicBezTo>
                    <a:pt x="297" y="113"/>
                    <a:pt x="297" y="113"/>
                    <a:pt x="297" y="113"/>
                  </a:cubicBezTo>
                  <a:cubicBezTo>
                    <a:pt x="303" y="113"/>
                    <a:pt x="303" y="113"/>
                    <a:pt x="303" y="113"/>
                  </a:cubicBezTo>
                  <a:cubicBezTo>
                    <a:pt x="308" y="113"/>
                    <a:pt x="314" y="111"/>
                    <a:pt x="314" y="106"/>
                  </a:cubicBezTo>
                  <a:cubicBezTo>
                    <a:pt x="314" y="102"/>
                    <a:pt x="311" y="99"/>
                    <a:pt x="305" y="99"/>
                  </a:cubicBezTo>
                  <a:cubicBezTo>
                    <a:pt x="299" y="99"/>
                    <a:pt x="294" y="101"/>
                    <a:pt x="291" y="103"/>
                  </a:cubicBezTo>
                  <a:cubicBezTo>
                    <a:pt x="288" y="92"/>
                    <a:pt x="288" y="92"/>
                    <a:pt x="288" y="92"/>
                  </a:cubicBezTo>
                  <a:cubicBezTo>
                    <a:pt x="292" y="89"/>
                    <a:pt x="300" y="87"/>
                    <a:pt x="308" y="87"/>
                  </a:cubicBezTo>
                  <a:cubicBezTo>
                    <a:pt x="322" y="87"/>
                    <a:pt x="330" y="94"/>
                    <a:pt x="330" y="103"/>
                  </a:cubicBezTo>
                  <a:cubicBezTo>
                    <a:pt x="330" y="110"/>
                    <a:pt x="326" y="116"/>
                    <a:pt x="318" y="119"/>
                  </a:cubicBezTo>
                  <a:cubicBezTo>
                    <a:pt x="318" y="119"/>
                    <a:pt x="318" y="119"/>
                    <a:pt x="318" y="119"/>
                  </a:cubicBezTo>
                  <a:cubicBezTo>
                    <a:pt x="326" y="120"/>
                    <a:pt x="332" y="126"/>
                    <a:pt x="332" y="135"/>
                  </a:cubicBezTo>
                  <a:cubicBezTo>
                    <a:pt x="332" y="146"/>
                    <a:pt x="322" y="155"/>
                    <a:pt x="305" y="155"/>
                  </a:cubicBezTo>
                  <a:close/>
                </a:path>
              </a:pathLst>
            </a:custGeom>
            <a:solidFill>
              <a:schemeClr val="bg1"/>
            </a:solidFill>
            <a:ln>
              <a:noFill/>
            </a:ln>
          </p:spPr>
          <p:txBody>
            <a:bodyPr lIns="91440" tIns="45720" rIns="91440" bIns="45720"/>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spcBef>
                  <a:spcPct val="0"/>
                </a:spcBef>
                <a:spcAft>
                  <a:spcPct val="0"/>
                </a:spcAft>
                <a:defRPr/>
              </a:pPr>
              <a:endParaRPr lang="zh-CN" altLang="en-US" sz="1800" noProof="1">
                <a:solidFill>
                  <a:srgbClr val="000000"/>
                </a:solidFill>
                <a:latin typeface="等线" panose="02010600030101010101" charset="-122"/>
                <a:ea typeface="等线" panose="02010600030101010101" charset="-122"/>
              </a:endParaRPr>
            </a:p>
          </p:txBody>
        </p:sp>
        <p:sp>
          <p:nvSpPr>
            <p:cNvPr id="96" name="Freeform 182"/>
            <p:cNvSpPr>
              <a:spLocks noEditPoints="1"/>
            </p:cNvSpPr>
            <p:nvPr/>
          </p:nvSpPr>
          <p:spPr>
            <a:xfrm>
              <a:off x="1939250" y="1076510"/>
              <a:ext cx="376334" cy="280947"/>
            </a:xfrm>
            <a:custGeom>
              <a:avLst/>
              <a:gdLst>
                <a:gd name="T0" fmla="*/ 175 w 678"/>
                <a:gd name="T1" fmla="*/ 118 h 508"/>
                <a:gd name="T2" fmla="*/ 350 w 678"/>
                <a:gd name="T3" fmla="*/ 305 h 508"/>
                <a:gd name="T4" fmla="*/ 255 w 678"/>
                <a:gd name="T5" fmla="*/ 305 h 508"/>
                <a:gd name="T6" fmla="*/ 255 w 678"/>
                <a:gd name="T7" fmla="*/ 508 h 508"/>
                <a:gd name="T8" fmla="*/ 94 w 678"/>
                <a:gd name="T9" fmla="*/ 508 h 508"/>
                <a:gd name="T10" fmla="*/ 94 w 678"/>
                <a:gd name="T11" fmla="*/ 305 h 508"/>
                <a:gd name="T12" fmla="*/ 0 w 678"/>
                <a:gd name="T13" fmla="*/ 303 h 508"/>
                <a:gd name="T14" fmla="*/ 175 w 678"/>
                <a:gd name="T15" fmla="*/ 118 h 508"/>
                <a:gd name="T16" fmla="*/ 503 w 678"/>
                <a:gd name="T17" fmla="*/ 0 h 508"/>
                <a:gd name="T18" fmla="*/ 328 w 678"/>
                <a:gd name="T19" fmla="*/ 184 h 508"/>
                <a:gd name="T20" fmla="*/ 423 w 678"/>
                <a:gd name="T21" fmla="*/ 184 h 508"/>
                <a:gd name="T22" fmla="*/ 423 w 678"/>
                <a:gd name="T23" fmla="*/ 508 h 508"/>
                <a:gd name="T24" fmla="*/ 584 w 678"/>
                <a:gd name="T25" fmla="*/ 508 h 508"/>
                <a:gd name="T26" fmla="*/ 584 w 678"/>
                <a:gd name="T27" fmla="*/ 187 h 508"/>
                <a:gd name="T28" fmla="*/ 678 w 678"/>
                <a:gd name="T29" fmla="*/ 187 h 508"/>
                <a:gd name="T30" fmla="*/ 503 w 678"/>
                <a:gd name="T31"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8" h="508">
                  <a:moveTo>
                    <a:pt x="175" y="118"/>
                  </a:moveTo>
                  <a:lnTo>
                    <a:pt x="350" y="305"/>
                  </a:lnTo>
                  <a:lnTo>
                    <a:pt x="255" y="305"/>
                  </a:lnTo>
                  <a:lnTo>
                    <a:pt x="255" y="508"/>
                  </a:lnTo>
                  <a:lnTo>
                    <a:pt x="94" y="508"/>
                  </a:lnTo>
                  <a:lnTo>
                    <a:pt x="94" y="305"/>
                  </a:lnTo>
                  <a:lnTo>
                    <a:pt x="0" y="303"/>
                  </a:lnTo>
                  <a:lnTo>
                    <a:pt x="175" y="118"/>
                  </a:lnTo>
                  <a:close/>
                  <a:moveTo>
                    <a:pt x="503" y="0"/>
                  </a:moveTo>
                  <a:lnTo>
                    <a:pt x="328" y="184"/>
                  </a:lnTo>
                  <a:lnTo>
                    <a:pt x="423" y="184"/>
                  </a:lnTo>
                  <a:lnTo>
                    <a:pt x="423" y="508"/>
                  </a:lnTo>
                  <a:lnTo>
                    <a:pt x="584" y="508"/>
                  </a:lnTo>
                  <a:lnTo>
                    <a:pt x="584" y="187"/>
                  </a:lnTo>
                  <a:lnTo>
                    <a:pt x="678" y="187"/>
                  </a:lnTo>
                  <a:lnTo>
                    <a:pt x="503" y="0"/>
                  </a:lnTo>
                  <a:close/>
                </a:path>
              </a:pathLst>
            </a:custGeom>
            <a:solidFill>
              <a:schemeClr val="bg1"/>
            </a:solidFill>
            <a:ln>
              <a:noFill/>
            </a:ln>
          </p:spPr>
          <p:txBody>
            <a:bodyPr lIns="91440" tIns="45720" rIns="91440" bIns="45720"/>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spcBef>
                  <a:spcPct val="0"/>
                </a:spcBef>
                <a:spcAft>
                  <a:spcPct val="0"/>
                </a:spcAft>
                <a:defRPr/>
              </a:pPr>
              <a:endParaRPr lang="zh-CN" altLang="en-US" sz="1800" noProof="1">
                <a:solidFill>
                  <a:srgbClr val="000000"/>
                </a:solidFill>
                <a:latin typeface="等线" panose="02010600030101010101" charset="-122"/>
                <a:ea typeface="等线" panose="02010600030101010101" charset="-122"/>
              </a:endParaRPr>
            </a:p>
          </p:txBody>
        </p:sp>
        <p:sp>
          <p:nvSpPr>
            <p:cNvPr id="97" name="Freeform 5"/>
            <p:cNvSpPr/>
            <p:nvPr/>
          </p:nvSpPr>
          <p:spPr>
            <a:xfrm>
              <a:off x="3636723" y="1974903"/>
              <a:ext cx="935277" cy="934901"/>
            </a:xfrm>
            <a:custGeom>
              <a:avLst/>
              <a:gdLst>
                <a:gd name="T0" fmla="*/ 349 w 5740"/>
                <a:gd name="T1" fmla="*/ 2236 h 5740"/>
                <a:gd name="T2" fmla="*/ 2236 w 5740"/>
                <a:gd name="T3" fmla="*/ 349 h 5740"/>
                <a:gd name="T4" fmla="*/ 3504 w 5740"/>
                <a:gd name="T5" fmla="*/ 349 h 5740"/>
                <a:gd name="T6" fmla="*/ 5391 w 5740"/>
                <a:gd name="T7" fmla="*/ 2236 h 5740"/>
                <a:gd name="T8" fmla="*/ 5391 w 5740"/>
                <a:gd name="T9" fmla="*/ 3504 h 5740"/>
                <a:gd name="T10" fmla="*/ 3504 w 5740"/>
                <a:gd name="T11" fmla="*/ 5391 h 5740"/>
                <a:gd name="T12" fmla="*/ 2236 w 5740"/>
                <a:gd name="T13" fmla="*/ 5391 h 5740"/>
                <a:gd name="T14" fmla="*/ 349 w 5740"/>
                <a:gd name="T15" fmla="*/ 3504 h 5740"/>
                <a:gd name="T16" fmla="*/ 349 w 5740"/>
                <a:gd name="T17" fmla="*/ 2236 h 5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0" h="5740">
                  <a:moveTo>
                    <a:pt x="349" y="2236"/>
                  </a:moveTo>
                  <a:lnTo>
                    <a:pt x="2236" y="349"/>
                  </a:lnTo>
                  <a:cubicBezTo>
                    <a:pt x="2584" y="0"/>
                    <a:pt x="3155" y="0"/>
                    <a:pt x="3504" y="349"/>
                  </a:cubicBezTo>
                  <a:lnTo>
                    <a:pt x="5391" y="2236"/>
                  </a:lnTo>
                  <a:cubicBezTo>
                    <a:pt x="5740" y="2584"/>
                    <a:pt x="5740" y="3155"/>
                    <a:pt x="5391" y="3504"/>
                  </a:cubicBezTo>
                  <a:lnTo>
                    <a:pt x="3504" y="5391"/>
                  </a:lnTo>
                  <a:cubicBezTo>
                    <a:pt x="3155" y="5740"/>
                    <a:pt x="2584" y="5740"/>
                    <a:pt x="2236" y="5391"/>
                  </a:cubicBezTo>
                  <a:lnTo>
                    <a:pt x="349" y="3504"/>
                  </a:lnTo>
                  <a:cubicBezTo>
                    <a:pt x="0" y="3155"/>
                    <a:pt x="0" y="2584"/>
                    <a:pt x="349" y="2236"/>
                  </a:cubicBezTo>
                  <a:close/>
                </a:path>
              </a:pathLst>
            </a:custGeom>
            <a:solidFill>
              <a:srgbClr val="2C5E8F"/>
            </a:solidFill>
            <a:ln w="12700">
              <a:noFill/>
            </a:ln>
            <a:effectLst>
              <a:outerShdw blurRad="635000" dist="508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defTabSz="609600">
                <a:spcBef>
                  <a:spcPct val="0"/>
                </a:spcBef>
                <a:spcAft>
                  <a:spcPct val="0"/>
                </a:spcAft>
                <a:defRPr/>
              </a:pPr>
              <a:endParaRPr lang="zh-CN" altLang="en-US" sz="1355" noProof="1">
                <a:solidFill>
                  <a:srgbClr val="FFFFFF"/>
                </a:solidFill>
                <a:latin typeface="等线" panose="02010600030101010101" charset="-122"/>
                <a:ea typeface="等线" panose="02010600030101010101" charset="-122"/>
              </a:endParaRPr>
            </a:p>
          </p:txBody>
        </p:sp>
        <p:sp>
          <p:nvSpPr>
            <p:cNvPr id="98" name="Freeform 182"/>
            <p:cNvSpPr>
              <a:spLocks noEditPoints="1"/>
            </p:cNvSpPr>
            <p:nvPr/>
          </p:nvSpPr>
          <p:spPr>
            <a:xfrm>
              <a:off x="3917782" y="2282833"/>
              <a:ext cx="374746" cy="280947"/>
            </a:xfrm>
            <a:custGeom>
              <a:avLst/>
              <a:gdLst>
                <a:gd name="T0" fmla="*/ 175 w 678"/>
                <a:gd name="T1" fmla="*/ 118 h 508"/>
                <a:gd name="T2" fmla="*/ 350 w 678"/>
                <a:gd name="T3" fmla="*/ 305 h 508"/>
                <a:gd name="T4" fmla="*/ 255 w 678"/>
                <a:gd name="T5" fmla="*/ 305 h 508"/>
                <a:gd name="T6" fmla="*/ 255 w 678"/>
                <a:gd name="T7" fmla="*/ 508 h 508"/>
                <a:gd name="T8" fmla="*/ 94 w 678"/>
                <a:gd name="T9" fmla="*/ 508 h 508"/>
                <a:gd name="T10" fmla="*/ 94 w 678"/>
                <a:gd name="T11" fmla="*/ 305 h 508"/>
                <a:gd name="T12" fmla="*/ 0 w 678"/>
                <a:gd name="T13" fmla="*/ 303 h 508"/>
                <a:gd name="T14" fmla="*/ 175 w 678"/>
                <a:gd name="T15" fmla="*/ 118 h 508"/>
                <a:gd name="T16" fmla="*/ 503 w 678"/>
                <a:gd name="T17" fmla="*/ 0 h 508"/>
                <a:gd name="T18" fmla="*/ 328 w 678"/>
                <a:gd name="T19" fmla="*/ 184 h 508"/>
                <a:gd name="T20" fmla="*/ 423 w 678"/>
                <a:gd name="T21" fmla="*/ 184 h 508"/>
                <a:gd name="T22" fmla="*/ 423 w 678"/>
                <a:gd name="T23" fmla="*/ 508 h 508"/>
                <a:gd name="T24" fmla="*/ 584 w 678"/>
                <a:gd name="T25" fmla="*/ 508 h 508"/>
                <a:gd name="T26" fmla="*/ 584 w 678"/>
                <a:gd name="T27" fmla="*/ 187 h 508"/>
                <a:gd name="T28" fmla="*/ 678 w 678"/>
                <a:gd name="T29" fmla="*/ 187 h 508"/>
                <a:gd name="T30" fmla="*/ 503 w 678"/>
                <a:gd name="T31"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8" h="508">
                  <a:moveTo>
                    <a:pt x="175" y="118"/>
                  </a:moveTo>
                  <a:lnTo>
                    <a:pt x="350" y="305"/>
                  </a:lnTo>
                  <a:lnTo>
                    <a:pt x="255" y="305"/>
                  </a:lnTo>
                  <a:lnTo>
                    <a:pt x="255" y="508"/>
                  </a:lnTo>
                  <a:lnTo>
                    <a:pt x="94" y="508"/>
                  </a:lnTo>
                  <a:lnTo>
                    <a:pt x="94" y="305"/>
                  </a:lnTo>
                  <a:lnTo>
                    <a:pt x="0" y="303"/>
                  </a:lnTo>
                  <a:lnTo>
                    <a:pt x="175" y="118"/>
                  </a:lnTo>
                  <a:close/>
                  <a:moveTo>
                    <a:pt x="503" y="0"/>
                  </a:moveTo>
                  <a:lnTo>
                    <a:pt x="328" y="184"/>
                  </a:lnTo>
                  <a:lnTo>
                    <a:pt x="423" y="184"/>
                  </a:lnTo>
                  <a:lnTo>
                    <a:pt x="423" y="508"/>
                  </a:lnTo>
                  <a:lnTo>
                    <a:pt x="584" y="508"/>
                  </a:lnTo>
                  <a:lnTo>
                    <a:pt x="584" y="187"/>
                  </a:lnTo>
                  <a:lnTo>
                    <a:pt x="678" y="187"/>
                  </a:lnTo>
                  <a:lnTo>
                    <a:pt x="503" y="0"/>
                  </a:lnTo>
                  <a:close/>
                </a:path>
              </a:pathLst>
            </a:custGeom>
            <a:solidFill>
              <a:schemeClr val="bg1"/>
            </a:solidFill>
            <a:ln>
              <a:noFill/>
            </a:ln>
          </p:spPr>
          <p:txBody>
            <a:bodyPr lIns="91440" tIns="45720" rIns="91440" bIns="45720"/>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spcBef>
                  <a:spcPct val="0"/>
                </a:spcBef>
                <a:spcAft>
                  <a:spcPct val="0"/>
                </a:spcAft>
                <a:defRPr/>
              </a:pPr>
              <a:endParaRPr lang="zh-CN" altLang="en-US" sz="1800" noProof="1">
                <a:solidFill>
                  <a:srgbClr val="000000"/>
                </a:solidFill>
                <a:latin typeface="等线" panose="02010600030101010101" charset="-122"/>
                <a:ea typeface="等线" panose="02010600030101010101" charset="-122"/>
              </a:endParaRPr>
            </a:p>
          </p:txBody>
        </p:sp>
      </p:grpSp>
      <p:pic>
        <p:nvPicPr>
          <p:cNvPr id="2" name="图片 1"/>
          <p:cNvPicPr>
            <a:picLocks noChangeAspect="1"/>
          </p:cNvPicPr>
          <p:nvPr/>
        </p:nvPicPr>
        <p:blipFill>
          <a:blip r:embed="rId3"/>
          <a:srcRect/>
          <a:stretch>
            <a:fillRect/>
          </a:stretch>
        </p:blipFill>
        <p:spPr>
          <a:xfrm>
            <a:off x="7140488" y="440875"/>
            <a:ext cx="4359569" cy="40170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rLst="">
                                      <p:cBhvr>
                                        <p:cTn id="9" dur="500"/>
                                        <p:tgtEl>
                                          <p:spTgt spid="38"/>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1" nodeType="clickEffect">
                                  <p:stCondLst>
                                    <p:cond delay="0"/>
                                  </p:stCondLst>
                                  <p:childTnLst>
                                    <p:set>
                                      <p:cBhvr>
                                        <p:cTn id="13" dur="1" fill="hold">
                                          <p:stCondLst>
                                            <p:cond delay="0"/>
                                          </p:stCondLst>
                                        </p:cTn>
                                        <p:tgtEl>
                                          <p:spTgt spid="85"/>
                                        </p:tgtEl>
                                        <p:attrNameLst>
                                          <p:attrName>style.visibility</p:attrName>
                                        </p:attrNameLst>
                                      </p:cBhvr>
                                      <p:to>
                                        <p:strVal val="visible"/>
                                      </p:to>
                                    </p:set>
                                    <p:animEffect transition="in" filter="wheel(1)" prLst="">
                                      <p:cBhvr>
                                        <p:cTn id="14" dur="2000"/>
                                        <p:tgtEl>
                                          <p:spTgt spid="8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rLst="">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5" nodeType="clickEffect">
                                  <p:stCondLst>
                                    <p:cond delay="0"/>
                                  </p:stCondLst>
                                  <p:childTnLst>
                                    <p:set>
                                      <p:cBhvr>
                                        <p:cTn id="25" dur="1" fill="hold">
                                          <p:stCondLst>
                                            <p:cond delay="0"/>
                                          </p:stCondLst>
                                        </p:cTn>
                                        <p:tgtEl>
                                          <p:spTgt spid="89"/>
                                        </p:tgtEl>
                                        <p:attrNameLst>
                                          <p:attrName>style.visibility</p:attrName>
                                        </p:attrNameLst>
                                      </p:cBhvr>
                                      <p:to>
                                        <p:strVal val="visible"/>
                                      </p:to>
                                    </p:set>
                                    <p:anim calcmode="lin" valueType="num">
                                      <p:cBhvr>
                                        <p:cTn id="26" dur="500" fill="hold"/>
                                        <p:tgtEl>
                                          <p:spTgt spid="89"/>
                                        </p:tgtEl>
                                        <p:attrNameLst>
                                          <p:attrName>ppt_w</p:attrName>
                                        </p:attrNameLst>
                                      </p:cBhvr>
                                      <p:tavLst>
                                        <p:tav tm="0">
                                          <p:val>
                                            <p:fltVal val="0"/>
                                          </p:val>
                                        </p:tav>
                                        <p:tav tm="100000">
                                          <p:val>
                                            <p:strVal val="#ppt_w"/>
                                          </p:val>
                                        </p:tav>
                                      </p:tavLst>
                                    </p:anim>
                                    <p:anim calcmode="lin" valueType="num">
                                      <p:cBhvr>
                                        <p:cTn id="27" dur="500" fill="hold"/>
                                        <p:tgtEl>
                                          <p:spTgt spid="89"/>
                                        </p:tgtEl>
                                        <p:attrNameLst>
                                          <p:attrName>ppt_h</p:attrName>
                                        </p:attrNameLst>
                                      </p:cBhvr>
                                      <p:tavLst>
                                        <p:tav tm="0">
                                          <p:val>
                                            <p:fltVal val="0"/>
                                          </p:val>
                                        </p:tav>
                                        <p:tav tm="100000">
                                          <p:val>
                                            <p:strVal val="#ppt_h"/>
                                          </p:val>
                                        </p:tav>
                                      </p:tavLst>
                                    </p:anim>
                                    <p:animEffect transition="in" filter="fade" prLst="">
                                      <p:cBhvr>
                                        <p:cTn id="28" dur="500"/>
                                        <p:tgtEl>
                                          <p:spTgt spid="89"/>
                                        </p:tgtEl>
                                      </p:cBhvr>
                                    </p:animEffect>
                                  </p:childTnLst>
                                </p:cTn>
                              </p:par>
                              <p:par>
                                <p:cTn id="29" presetID="53" presetClass="entr" presetSubtype="16"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anim calcmode="lin" valueType="num">
                                      <p:cBhvr>
                                        <p:cTn id="31" dur="500" fill="hold"/>
                                        <p:tgtEl>
                                          <p:spTgt spid="92"/>
                                        </p:tgtEl>
                                        <p:attrNameLst>
                                          <p:attrName>ppt_w</p:attrName>
                                        </p:attrNameLst>
                                      </p:cBhvr>
                                      <p:tavLst>
                                        <p:tav tm="0">
                                          <p:val>
                                            <p:fltVal val="0"/>
                                          </p:val>
                                        </p:tav>
                                        <p:tav tm="100000">
                                          <p:val>
                                            <p:strVal val="#ppt_w"/>
                                          </p:val>
                                        </p:tav>
                                      </p:tavLst>
                                    </p:anim>
                                    <p:anim calcmode="lin" valueType="num">
                                      <p:cBhvr>
                                        <p:cTn id="32" dur="500" fill="hold"/>
                                        <p:tgtEl>
                                          <p:spTgt spid="92"/>
                                        </p:tgtEl>
                                        <p:attrNameLst>
                                          <p:attrName>ppt_h</p:attrName>
                                        </p:attrNameLst>
                                      </p:cBhvr>
                                      <p:tavLst>
                                        <p:tav tm="0">
                                          <p:val>
                                            <p:fltVal val="0"/>
                                          </p:val>
                                        </p:tav>
                                        <p:tav tm="100000">
                                          <p:val>
                                            <p:strVal val="#ppt_h"/>
                                          </p:val>
                                        </p:tav>
                                      </p:tavLst>
                                    </p:anim>
                                    <p:animEffect transition="in" filter="fade" prLst="">
                                      <p:cBhvr>
                                        <p:cTn id="33" dur="500"/>
                                        <p:tgtEl>
                                          <p:spTgt spid="92"/>
                                        </p:tgtEl>
                                      </p:cBhvr>
                                    </p:animEffect>
                                  </p:childTnLst>
                                </p:cTn>
                              </p:par>
                              <p:par>
                                <p:cTn id="34" presetID="53" presetClass="entr" presetSubtype="16" fill="hold" grpId="6" nodeType="withEffect">
                                  <p:stCondLst>
                                    <p:cond delay="0"/>
                                  </p:stCondLst>
                                  <p:childTnLst>
                                    <p:set>
                                      <p:cBhvr>
                                        <p:cTn id="35" dur="1" fill="hold">
                                          <p:stCondLst>
                                            <p:cond delay="0"/>
                                          </p:stCondLst>
                                        </p:cTn>
                                        <p:tgtEl>
                                          <p:spTgt spid="90"/>
                                        </p:tgtEl>
                                        <p:attrNameLst>
                                          <p:attrName>style.visibility</p:attrName>
                                        </p:attrNameLst>
                                      </p:cBhvr>
                                      <p:to>
                                        <p:strVal val="visible"/>
                                      </p:to>
                                    </p:set>
                                    <p:anim calcmode="lin" valueType="num">
                                      <p:cBhvr>
                                        <p:cTn id="36" dur="500" fill="hold"/>
                                        <p:tgtEl>
                                          <p:spTgt spid="90"/>
                                        </p:tgtEl>
                                        <p:attrNameLst>
                                          <p:attrName>ppt_w</p:attrName>
                                        </p:attrNameLst>
                                      </p:cBhvr>
                                      <p:tavLst>
                                        <p:tav tm="0">
                                          <p:val>
                                            <p:fltVal val="0"/>
                                          </p:val>
                                        </p:tav>
                                        <p:tav tm="100000">
                                          <p:val>
                                            <p:strVal val="#ppt_w"/>
                                          </p:val>
                                        </p:tav>
                                      </p:tavLst>
                                    </p:anim>
                                    <p:anim calcmode="lin" valueType="num">
                                      <p:cBhvr>
                                        <p:cTn id="37" dur="500" fill="hold"/>
                                        <p:tgtEl>
                                          <p:spTgt spid="90"/>
                                        </p:tgtEl>
                                        <p:attrNameLst>
                                          <p:attrName>ppt_h</p:attrName>
                                        </p:attrNameLst>
                                      </p:cBhvr>
                                      <p:tavLst>
                                        <p:tav tm="0">
                                          <p:val>
                                            <p:fltVal val="0"/>
                                          </p:val>
                                        </p:tav>
                                        <p:tav tm="100000">
                                          <p:val>
                                            <p:strVal val="#ppt_h"/>
                                          </p:val>
                                        </p:tav>
                                      </p:tavLst>
                                    </p:anim>
                                    <p:animEffect transition="in" filter="fade" prLst="">
                                      <p:cBhvr>
                                        <p:cTn id="38" dur="500"/>
                                        <p:tgtEl>
                                          <p:spTgt spid="90"/>
                                        </p:tgtEl>
                                      </p:cBhvr>
                                    </p:animEffect>
                                  </p:childTnLst>
                                </p:cTn>
                              </p:par>
                              <p:par>
                                <p:cTn id="39" presetID="53" presetClass="entr" presetSubtype="16" fill="hold" grpId="7" nodeType="withEffect">
                                  <p:stCondLst>
                                    <p:cond delay="0"/>
                                  </p:stCondLst>
                                  <p:childTnLst>
                                    <p:set>
                                      <p:cBhvr>
                                        <p:cTn id="40" dur="1" fill="hold">
                                          <p:stCondLst>
                                            <p:cond delay="0"/>
                                          </p:stCondLst>
                                        </p:cTn>
                                        <p:tgtEl>
                                          <p:spTgt spid="91"/>
                                        </p:tgtEl>
                                        <p:attrNameLst>
                                          <p:attrName>style.visibility</p:attrName>
                                        </p:attrNameLst>
                                      </p:cBhvr>
                                      <p:to>
                                        <p:strVal val="visible"/>
                                      </p:to>
                                    </p:set>
                                    <p:anim calcmode="lin" valueType="num">
                                      <p:cBhvr>
                                        <p:cTn id="41" dur="500" fill="hold"/>
                                        <p:tgtEl>
                                          <p:spTgt spid="91"/>
                                        </p:tgtEl>
                                        <p:attrNameLst>
                                          <p:attrName>ppt_w</p:attrName>
                                        </p:attrNameLst>
                                      </p:cBhvr>
                                      <p:tavLst>
                                        <p:tav tm="0">
                                          <p:val>
                                            <p:fltVal val="0"/>
                                          </p:val>
                                        </p:tav>
                                        <p:tav tm="100000">
                                          <p:val>
                                            <p:strVal val="#ppt_w"/>
                                          </p:val>
                                        </p:tav>
                                      </p:tavLst>
                                    </p:anim>
                                    <p:anim calcmode="lin" valueType="num">
                                      <p:cBhvr>
                                        <p:cTn id="42" dur="500" fill="hold"/>
                                        <p:tgtEl>
                                          <p:spTgt spid="91"/>
                                        </p:tgtEl>
                                        <p:attrNameLst>
                                          <p:attrName>ppt_h</p:attrName>
                                        </p:attrNameLst>
                                      </p:cBhvr>
                                      <p:tavLst>
                                        <p:tav tm="0">
                                          <p:val>
                                            <p:fltVal val="0"/>
                                          </p:val>
                                        </p:tav>
                                        <p:tav tm="100000">
                                          <p:val>
                                            <p:strVal val="#ppt_h"/>
                                          </p:val>
                                        </p:tav>
                                      </p:tavLst>
                                    </p:anim>
                                    <p:animEffect transition="in" filter="fade" prLst="">
                                      <p:cBhvr>
                                        <p:cTn id="43" dur="500"/>
                                        <p:tgtEl>
                                          <p:spTgt spid="91"/>
                                        </p:tgtEl>
                                      </p:cBhvr>
                                    </p:animEffect>
                                  </p:childTnLst>
                                </p:cTn>
                              </p:par>
                              <p:par>
                                <p:cTn id="44" presetID="53" presetClass="entr" presetSubtype="16" fill="hold" grpId="3" nodeType="withEffect">
                                  <p:stCondLst>
                                    <p:cond delay="0"/>
                                  </p:stCondLst>
                                  <p:childTnLst>
                                    <p:set>
                                      <p:cBhvr>
                                        <p:cTn id="45" dur="1" fill="hold">
                                          <p:stCondLst>
                                            <p:cond delay="0"/>
                                          </p:stCondLst>
                                        </p:cTn>
                                        <p:tgtEl>
                                          <p:spTgt spid="87"/>
                                        </p:tgtEl>
                                        <p:attrNameLst>
                                          <p:attrName>style.visibility</p:attrName>
                                        </p:attrNameLst>
                                      </p:cBhvr>
                                      <p:to>
                                        <p:strVal val="visible"/>
                                      </p:to>
                                    </p:set>
                                    <p:anim calcmode="lin" valueType="num">
                                      <p:cBhvr>
                                        <p:cTn id="46" dur="500" fill="hold"/>
                                        <p:tgtEl>
                                          <p:spTgt spid="87"/>
                                        </p:tgtEl>
                                        <p:attrNameLst>
                                          <p:attrName>ppt_w</p:attrName>
                                        </p:attrNameLst>
                                      </p:cBhvr>
                                      <p:tavLst>
                                        <p:tav tm="0">
                                          <p:val>
                                            <p:fltVal val="0"/>
                                          </p:val>
                                        </p:tav>
                                        <p:tav tm="100000">
                                          <p:val>
                                            <p:strVal val="#ppt_w"/>
                                          </p:val>
                                        </p:tav>
                                      </p:tavLst>
                                    </p:anim>
                                    <p:anim calcmode="lin" valueType="num">
                                      <p:cBhvr>
                                        <p:cTn id="47" dur="500" fill="hold"/>
                                        <p:tgtEl>
                                          <p:spTgt spid="87"/>
                                        </p:tgtEl>
                                        <p:attrNameLst>
                                          <p:attrName>ppt_h</p:attrName>
                                        </p:attrNameLst>
                                      </p:cBhvr>
                                      <p:tavLst>
                                        <p:tav tm="0">
                                          <p:val>
                                            <p:fltVal val="0"/>
                                          </p:val>
                                        </p:tav>
                                        <p:tav tm="100000">
                                          <p:val>
                                            <p:strVal val="#ppt_h"/>
                                          </p:val>
                                        </p:tav>
                                      </p:tavLst>
                                    </p:anim>
                                    <p:animEffect transition="in" filter="fade" prLst="">
                                      <p:cBhvr>
                                        <p:cTn id="48" dur="500"/>
                                        <p:tgtEl>
                                          <p:spTgt spid="87"/>
                                        </p:tgtEl>
                                      </p:cBhvr>
                                    </p:animEffect>
                                  </p:childTnLst>
                                </p:cTn>
                              </p:par>
                              <p:par>
                                <p:cTn id="49" presetID="53" presetClass="entr" presetSubtype="16" fill="hold" grpId="2" nodeType="withEffect">
                                  <p:stCondLst>
                                    <p:cond delay="0"/>
                                  </p:stCondLst>
                                  <p:childTnLst>
                                    <p:set>
                                      <p:cBhvr>
                                        <p:cTn id="50" dur="1" fill="hold">
                                          <p:stCondLst>
                                            <p:cond delay="0"/>
                                          </p:stCondLst>
                                        </p:cTn>
                                        <p:tgtEl>
                                          <p:spTgt spid="86"/>
                                        </p:tgtEl>
                                        <p:attrNameLst>
                                          <p:attrName>style.visibility</p:attrName>
                                        </p:attrNameLst>
                                      </p:cBhvr>
                                      <p:to>
                                        <p:strVal val="visible"/>
                                      </p:to>
                                    </p:set>
                                    <p:anim calcmode="lin" valueType="num">
                                      <p:cBhvr>
                                        <p:cTn id="51" dur="500" fill="hold"/>
                                        <p:tgtEl>
                                          <p:spTgt spid="86"/>
                                        </p:tgtEl>
                                        <p:attrNameLst>
                                          <p:attrName>ppt_w</p:attrName>
                                        </p:attrNameLst>
                                      </p:cBhvr>
                                      <p:tavLst>
                                        <p:tav tm="0">
                                          <p:val>
                                            <p:fltVal val="0"/>
                                          </p:val>
                                        </p:tav>
                                        <p:tav tm="100000">
                                          <p:val>
                                            <p:strVal val="#ppt_w"/>
                                          </p:val>
                                        </p:tav>
                                      </p:tavLst>
                                    </p:anim>
                                    <p:anim calcmode="lin" valueType="num">
                                      <p:cBhvr>
                                        <p:cTn id="52" dur="500" fill="hold"/>
                                        <p:tgtEl>
                                          <p:spTgt spid="86"/>
                                        </p:tgtEl>
                                        <p:attrNameLst>
                                          <p:attrName>ppt_h</p:attrName>
                                        </p:attrNameLst>
                                      </p:cBhvr>
                                      <p:tavLst>
                                        <p:tav tm="0">
                                          <p:val>
                                            <p:fltVal val="0"/>
                                          </p:val>
                                        </p:tav>
                                        <p:tav tm="100000">
                                          <p:val>
                                            <p:strVal val="#ppt_h"/>
                                          </p:val>
                                        </p:tav>
                                      </p:tavLst>
                                    </p:anim>
                                    <p:animEffect transition="in" filter="fade" prLst="">
                                      <p:cBhvr>
                                        <p:cTn id="53" dur="500"/>
                                        <p:tgtEl>
                                          <p:spTgt spid="86"/>
                                        </p:tgtEl>
                                      </p:cBhvr>
                                    </p:animEffect>
                                  </p:childTnLst>
                                </p:cTn>
                              </p:par>
                              <p:par>
                                <p:cTn id="54" presetID="53" presetClass="entr" presetSubtype="16" fill="hold" grpId="4" nodeType="withEffect">
                                  <p:stCondLst>
                                    <p:cond delay="0"/>
                                  </p:stCondLst>
                                  <p:childTnLst>
                                    <p:set>
                                      <p:cBhvr>
                                        <p:cTn id="55" dur="1" fill="hold">
                                          <p:stCondLst>
                                            <p:cond delay="0"/>
                                          </p:stCondLst>
                                        </p:cTn>
                                        <p:tgtEl>
                                          <p:spTgt spid="88"/>
                                        </p:tgtEl>
                                        <p:attrNameLst>
                                          <p:attrName>style.visibility</p:attrName>
                                        </p:attrNameLst>
                                      </p:cBhvr>
                                      <p:to>
                                        <p:strVal val="visible"/>
                                      </p:to>
                                    </p:set>
                                    <p:anim calcmode="lin" valueType="num">
                                      <p:cBhvr>
                                        <p:cTn id="56" dur="500" fill="hold"/>
                                        <p:tgtEl>
                                          <p:spTgt spid="88"/>
                                        </p:tgtEl>
                                        <p:attrNameLst>
                                          <p:attrName>ppt_w</p:attrName>
                                        </p:attrNameLst>
                                      </p:cBhvr>
                                      <p:tavLst>
                                        <p:tav tm="0">
                                          <p:val>
                                            <p:fltVal val="0"/>
                                          </p:val>
                                        </p:tav>
                                        <p:tav tm="100000">
                                          <p:val>
                                            <p:strVal val="#ppt_w"/>
                                          </p:val>
                                        </p:tav>
                                      </p:tavLst>
                                    </p:anim>
                                    <p:anim calcmode="lin" valueType="num">
                                      <p:cBhvr>
                                        <p:cTn id="57" dur="500" fill="hold"/>
                                        <p:tgtEl>
                                          <p:spTgt spid="88"/>
                                        </p:tgtEl>
                                        <p:attrNameLst>
                                          <p:attrName>ppt_h</p:attrName>
                                        </p:attrNameLst>
                                      </p:cBhvr>
                                      <p:tavLst>
                                        <p:tav tm="0">
                                          <p:val>
                                            <p:fltVal val="0"/>
                                          </p:val>
                                        </p:tav>
                                        <p:tav tm="100000">
                                          <p:val>
                                            <p:strVal val="#ppt_h"/>
                                          </p:val>
                                        </p:tav>
                                      </p:tavLst>
                                    </p:anim>
                                    <p:animEffect transition="in" filter="fade" prLst="">
                                      <p:cBhvr>
                                        <p:cTn id="58"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ldLvl="0" animBg="1" advAuto="0"/>
      <p:bldP spid="85" grpId="1" bldLvl="0" animBg="1" advAuto="0"/>
      <p:bldP spid="86" grpId="2" advAuto="0"/>
      <p:bldP spid="87" grpId="3" advAuto="0"/>
      <p:bldP spid="88" grpId="4" advAuto="0"/>
      <p:bldP spid="89" grpId="5" advAuto="0"/>
      <p:bldP spid="90" grpId="6" advAuto="0"/>
      <p:bldP spid="91" grpId="7" advAuto="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F5AB4E"/>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a:srcRect/>
          <a:stretch>
            <a:fillRect/>
          </a:stretch>
        </p:blipFill>
        <p:spPr>
          <a:xfrm>
            <a:off x="0" y="0"/>
            <a:ext cx="11431936" cy="6858000"/>
          </a:xfrm>
          <a:prstGeom prst="rect">
            <a:avLst/>
          </a:prstGeom>
        </p:spPr>
      </p:pic>
      <p:grpSp>
        <p:nvGrpSpPr>
          <p:cNvPr id="7" name="组合"/>
          <p:cNvGrpSpPr/>
          <p:nvPr/>
        </p:nvGrpSpPr>
        <p:grpSpPr>
          <a:xfrm>
            <a:off x="7592993" y="2632304"/>
            <a:ext cx="4599008" cy="1593392"/>
            <a:chOff x="5694745" y="1974228"/>
            <a:chExt cx="3449256" cy="1195044"/>
          </a:xfrm>
        </p:grpSpPr>
        <p:sp>
          <p:nvSpPr>
            <p:cNvPr id="9" name="矩形 8"/>
            <p:cNvSpPr/>
            <p:nvPr/>
          </p:nvSpPr>
          <p:spPr>
            <a:xfrm>
              <a:off x="5694745" y="1974228"/>
              <a:ext cx="3449256" cy="1195044"/>
            </a:xfrm>
            <a:prstGeom prst="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655">
                <a:solidFill>
                  <a:srgbClr val="FFFFFF"/>
                </a:solidFill>
                <a:latin typeface="Impact" panose="020B0806030902050204" pitchFamily="34" charset="0"/>
                <a:ea typeface="微软雅黑" panose="020B0503020204020204" pitchFamily="34" charset="-122"/>
                <a:cs typeface="+mn-ea"/>
                <a:sym typeface="+mn-lt"/>
              </a:endParaRPr>
            </a:p>
          </p:txBody>
        </p:sp>
        <p:sp>
          <p:nvSpPr>
            <p:cNvPr id="10" name="矩形 9"/>
            <p:cNvSpPr/>
            <p:nvPr/>
          </p:nvSpPr>
          <p:spPr>
            <a:xfrm>
              <a:off x="5958366" y="2095501"/>
              <a:ext cx="2922014" cy="952498"/>
            </a:xfrm>
            <a:prstGeom prst="rect">
              <a:avLst/>
            </a:prstGeom>
            <a:noFill/>
            <a:ln w="9525">
              <a:noFill/>
            </a:ln>
            <a:effectLst>
              <a:outerShdw blurRad="419100" dist="419100" dir="7800000" sx="84000" sy="84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09600">
                <a:spcBef>
                  <a:spcPct val="0"/>
                </a:spcBef>
                <a:spcAft>
                  <a:spcPct val="0"/>
                </a:spcAft>
              </a:pPr>
              <a:r>
                <a:rPr lang="en-US" altLang="zh-CN" sz="5335" b="1">
                  <a:solidFill>
                    <a:srgbClr val="E97140"/>
                  </a:solidFill>
                  <a:latin typeface="Arial" panose="020B0604020202020204"/>
                  <a:ea typeface="微软雅黑" panose="020B0503020204020204" pitchFamily="34" charset="-122"/>
                </a:rPr>
                <a:t>04 </a:t>
              </a:r>
              <a:r>
                <a:rPr lang="zh-CN" altLang="en-US" sz="5335" b="1">
                  <a:solidFill>
                    <a:srgbClr val="E97140"/>
                  </a:solidFill>
                  <a:latin typeface="Arial" panose="020B0604020202020204"/>
                  <a:ea typeface="微软雅黑" panose="020B0503020204020204" pitchFamily="34" charset="-122"/>
                </a:rPr>
                <a:t>实训总结 </a:t>
              </a:r>
            </a:p>
          </p:txBody>
        </p:sp>
      </p:gr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rLst="">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right)" prLst="">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79969" y="127769"/>
            <a:ext cx="2472351" cy="492443"/>
          </a:xfrm>
          <a:prstGeom prst="rect">
            <a:avLst/>
          </a:prstGeom>
          <a:solidFill>
            <a:srgbClr val="F5AB4E"/>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noAutofit/>
          </a:bodyPr>
          <a:lstStyle>
            <a:defPPr>
              <a:defRPr lang="zh-CN"/>
            </a:defPPr>
            <a:lvl1pPr algn="ctr" defTabSz="457200">
              <a:defRPr sz="18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09600"/>
            <a:r>
              <a:rPr lang="zh-CN" altLang="en-US" sz="2400" b="1">
                <a:solidFill>
                  <a:srgbClr val="FFFFFF"/>
                </a:solidFill>
                <a:latin typeface="等线" panose="02010600030101010101" charset="-122"/>
                <a:ea typeface="等线" panose="02010600030101010101" charset="-122"/>
              </a:rPr>
              <a:t>实训总结</a:t>
            </a:r>
          </a:p>
        </p:txBody>
      </p:sp>
      <p:grpSp>
        <p:nvGrpSpPr>
          <p:cNvPr id="19" name="组合"/>
          <p:cNvGrpSpPr/>
          <p:nvPr/>
        </p:nvGrpSpPr>
        <p:grpSpPr>
          <a:xfrm>
            <a:off x="6608910" y="1534135"/>
            <a:ext cx="7160681" cy="4161373"/>
            <a:chOff x="8440747" y="4796156"/>
            <a:chExt cx="2786063" cy="1603375"/>
          </a:xfrm>
        </p:grpSpPr>
        <p:sp>
          <p:nvSpPr>
            <p:cNvPr id="54" name="Freeform 45"/>
            <p:cNvSpPr/>
            <p:nvPr/>
          </p:nvSpPr>
          <p:spPr>
            <a:xfrm>
              <a:off x="8440747" y="6337618"/>
              <a:ext cx="1403350" cy="61913"/>
            </a:xfrm>
            <a:custGeom>
              <a:avLst/>
              <a:gdLst/>
              <a:ahLst/>
              <a:cxnLst>
                <a:cxn ang="0">
                  <a:pos x="0" y="40322826"/>
                </a:cxn>
                <a:cxn ang="0">
                  <a:pos x="196128073" y="98287681"/>
                </a:cxn>
                <a:cxn ang="0">
                  <a:pos x="2147483646" y="98287681"/>
                </a:cxn>
                <a:cxn ang="0">
                  <a:pos x="2147483646" y="0"/>
                </a:cxn>
                <a:cxn ang="0">
                  <a:pos x="0" y="0"/>
                </a:cxn>
                <a:cxn ang="0">
                  <a:pos x="0" y="40322826"/>
                </a:cxn>
              </a:cxnLst>
              <a:rect l="0" t="0" r="0" b="0"/>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alpha val="100000"/>
              </a:srgbClr>
            </a:solidFill>
            <a:ln w="9525">
              <a:noFill/>
            </a:ln>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endParaRPr lang="zh-CN" altLang="en-US" sz="1800">
                <a:solidFill>
                  <a:srgbClr val="000000"/>
                </a:solidFill>
                <a:latin typeface="等线" panose="02010600030101010101" charset="-122"/>
                <a:ea typeface="等线" panose="02010600030101010101" charset="-122"/>
              </a:endParaRPr>
            </a:p>
          </p:txBody>
        </p:sp>
        <p:sp>
          <p:nvSpPr>
            <p:cNvPr id="60" name="Freeform 46"/>
            <p:cNvSpPr/>
            <p:nvPr/>
          </p:nvSpPr>
          <p:spPr>
            <a:xfrm>
              <a:off x="9823459" y="6337618"/>
              <a:ext cx="1403350" cy="61913"/>
            </a:xfrm>
            <a:custGeom>
              <a:avLst/>
              <a:gdLst/>
              <a:ahLst/>
              <a:cxnLst>
                <a:cxn ang="0">
                  <a:pos x="2147483646" y="40322826"/>
                </a:cxn>
                <a:cxn ang="0">
                  <a:pos x="2031245938" y="98287681"/>
                </a:cxn>
                <a:cxn ang="0">
                  <a:pos x="0" y="98287681"/>
                </a:cxn>
                <a:cxn ang="0">
                  <a:pos x="0" y="0"/>
                </a:cxn>
                <a:cxn ang="0">
                  <a:pos x="2147483646" y="0"/>
                </a:cxn>
                <a:cxn ang="0">
                  <a:pos x="2147483646" y="40322826"/>
                </a:cxn>
              </a:cxnLst>
              <a:rect l="0" t="0" r="0" b="0"/>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alpha val="100000"/>
              </a:srgbClr>
            </a:solidFill>
            <a:ln w="9525">
              <a:noFill/>
            </a:ln>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endParaRPr lang="zh-CN" altLang="en-US" sz="1800">
                <a:solidFill>
                  <a:srgbClr val="000000"/>
                </a:solidFill>
                <a:latin typeface="等线" panose="02010600030101010101" charset="-122"/>
                <a:ea typeface="等线" panose="02010600030101010101" charset="-122"/>
              </a:endParaRPr>
            </a:p>
          </p:txBody>
        </p:sp>
        <p:sp>
          <p:nvSpPr>
            <p:cNvPr id="61" name="Freeform 47"/>
            <p:cNvSpPr/>
            <p:nvPr/>
          </p:nvSpPr>
          <p:spPr>
            <a:xfrm>
              <a:off x="8715384" y="4796156"/>
              <a:ext cx="2257425" cy="1546225"/>
            </a:xfrm>
            <a:custGeom>
              <a:avLst/>
              <a:gdLst/>
              <a:ahLst/>
              <a:cxnLst>
                <a:cxn ang="0">
                  <a:pos x="2147483646" y="0"/>
                </a:cxn>
                <a:cxn ang="0">
                  <a:pos x="113247223" y="0"/>
                </a:cxn>
                <a:cxn ang="0">
                  <a:pos x="0" y="113407825"/>
                </a:cxn>
                <a:cxn ang="0">
                  <a:pos x="0" y="549394063"/>
                </a:cxn>
                <a:cxn ang="0">
                  <a:pos x="0" y="2147483646"/>
                </a:cxn>
                <a:cxn ang="0">
                  <a:pos x="113247223" y="2147483646"/>
                </a:cxn>
                <a:cxn ang="0">
                  <a:pos x="2147483646" y="2147483646"/>
                </a:cxn>
                <a:cxn ang="0">
                  <a:pos x="2147483646" y="2147483646"/>
                </a:cxn>
                <a:cxn ang="0">
                  <a:pos x="2147483646" y="113407825"/>
                </a:cxn>
                <a:cxn ang="0">
                  <a:pos x="2147483646" y="0"/>
                </a:cxn>
              </a:cxnLst>
              <a:rect l="0" t="0" r="0" b="0"/>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alpha val="100000"/>
              </a:srgbClr>
            </a:solidFill>
            <a:ln w="9525">
              <a:noFill/>
            </a:ln>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endParaRPr lang="zh-CN" altLang="en-US" sz="1800">
                <a:solidFill>
                  <a:srgbClr val="000000"/>
                </a:solidFill>
                <a:latin typeface="等线" panose="02010600030101010101" charset="-122"/>
                <a:ea typeface="等线" panose="02010600030101010101" charset="-122"/>
              </a:endParaRPr>
            </a:p>
          </p:txBody>
        </p:sp>
        <p:sp>
          <p:nvSpPr>
            <p:cNvPr id="62" name="Freeform 48"/>
            <p:cNvSpPr/>
            <p:nvPr/>
          </p:nvSpPr>
          <p:spPr>
            <a:xfrm>
              <a:off x="8723322" y="4804093"/>
              <a:ext cx="2243138" cy="1530350"/>
            </a:xfrm>
            <a:custGeom>
              <a:avLst/>
              <a:gdLst/>
              <a:ahLst/>
              <a:cxnLst>
                <a:cxn ang="0">
                  <a:pos x="100663594" y="2147483646"/>
                </a:cxn>
                <a:cxn ang="0">
                  <a:pos x="0" y="2147483646"/>
                </a:cxn>
                <a:cxn ang="0">
                  <a:pos x="0" y="100806250"/>
                </a:cxn>
                <a:cxn ang="0">
                  <a:pos x="100663594" y="0"/>
                </a:cxn>
                <a:cxn ang="0">
                  <a:pos x="2147483646" y="0"/>
                </a:cxn>
                <a:cxn ang="0">
                  <a:pos x="2147483646" y="100806250"/>
                </a:cxn>
                <a:cxn ang="0">
                  <a:pos x="2147483646" y="2147483646"/>
                </a:cxn>
                <a:cxn ang="0">
                  <a:pos x="2147483646" y="2147483646"/>
                </a:cxn>
                <a:cxn ang="0">
                  <a:pos x="100663594" y="2147483646"/>
                </a:cxn>
              </a:cxnLst>
              <a:rect l="0" t="0" r="0" b="0"/>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alpha val="100000"/>
              </a:srgbClr>
            </a:solidFill>
            <a:ln w="9525">
              <a:noFill/>
            </a:ln>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endParaRPr lang="zh-CN" altLang="en-US" sz="1800">
                <a:solidFill>
                  <a:srgbClr val="000000"/>
                </a:solidFill>
                <a:latin typeface="等线" panose="02010600030101010101" charset="-122"/>
                <a:ea typeface="等线" panose="02010600030101010101" charset="-122"/>
              </a:endParaRPr>
            </a:p>
          </p:txBody>
        </p:sp>
        <p:sp>
          <p:nvSpPr>
            <p:cNvPr id="63" name="Freeform 49"/>
            <p:cNvSpPr/>
            <p:nvPr/>
          </p:nvSpPr>
          <p:spPr>
            <a:xfrm>
              <a:off x="8723322" y="6269356"/>
              <a:ext cx="2243138" cy="65088"/>
            </a:xfrm>
            <a:custGeom>
              <a:avLst/>
              <a:gdLst/>
              <a:ahLst/>
              <a:cxnLst>
                <a:cxn ang="0">
                  <a:pos x="2147483646" y="0"/>
                </a:cxn>
                <a:cxn ang="0">
                  <a:pos x="2147483646" y="22682374"/>
                </a:cxn>
                <a:cxn ang="0">
                  <a:pos x="45299014" y="22682374"/>
                </a:cxn>
                <a:cxn ang="0">
                  <a:pos x="0" y="0"/>
                </a:cxn>
                <a:cxn ang="0">
                  <a:pos x="0" y="2520969"/>
                </a:cxn>
                <a:cxn ang="0">
                  <a:pos x="100663594" y="103327994"/>
                </a:cxn>
                <a:cxn ang="0">
                  <a:pos x="2147483646" y="103327994"/>
                </a:cxn>
                <a:cxn ang="0">
                  <a:pos x="2147483646" y="2520969"/>
                </a:cxn>
                <a:cxn ang="0">
                  <a:pos x="2147483646" y="0"/>
                </a:cxn>
              </a:cxnLst>
              <a:rect l="0" t="0" r="0" b="0"/>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alpha val="100000"/>
              </a:srgbClr>
            </a:solidFill>
            <a:ln w="9525">
              <a:noFill/>
            </a:ln>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endParaRPr lang="zh-CN" altLang="en-US" sz="1800">
                <a:solidFill>
                  <a:srgbClr val="000000"/>
                </a:solidFill>
                <a:latin typeface="等线" panose="02010600030101010101" charset="-122"/>
                <a:ea typeface="等线" panose="02010600030101010101" charset="-122"/>
              </a:endParaRPr>
            </a:p>
          </p:txBody>
        </p:sp>
        <p:sp>
          <p:nvSpPr>
            <p:cNvPr id="64" name="Rectangle 50"/>
            <p:cNvSpPr/>
            <p:nvPr/>
          </p:nvSpPr>
          <p:spPr>
            <a:xfrm>
              <a:off x="8440747" y="6312218"/>
              <a:ext cx="2786063" cy="50800"/>
            </a:xfrm>
            <a:prstGeom prst="rect">
              <a:avLst/>
            </a:prstGeom>
            <a:solidFill>
              <a:srgbClr val="D2D6D7"/>
            </a:solidFill>
            <a:ln w="9525">
              <a:noFill/>
            </a:ln>
          </p:spPr>
          <p:txBody>
            <a:bodyPr lIns="60936" tIns="30468" rIns="60936" bIns="30468"/>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endParaRPr lang="id-ID" altLang="zh-CN" sz="1800">
                <a:solidFill>
                  <a:srgbClr val="000000"/>
                </a:solidFill>
                <a:latin typeface="等线" panose="02010600030101010101" charset="-122"/>
                <a:ea typeface="等线" panose="02010600030101010101" charset="-122"/>
              </a:endParaRPr>
            </a:p>
          </p:txBody>
        </p:sp>
        <p:sp>
          <p:nvSpPr>
            <p:cNvPr id="65" name="Freeform 51"/>
            <p:cNvSpPr/>
            <p:nvPr/>
          </p:nvSpPr>
          <p:spPr>
            <a:xfrm>
              <a:off x="9632959" y="6312218"/>
              <a:ext cx="400050" cy="28575"/>
            </a:xfrm>
            <a:custGeom>
              <a:avLst/>
              <a:gdLst/>
              <a:ahLst/>
              <a:cxnLst>
                <a:cxn ang="0">
                  <a:pos x="0" y="0"/>
                </a:cxn>
                <a:cxn ang="0">
                  <a:pos x="55443438" y="45362813"/>
                </a:cxn>
                <a:cxn ang="0">
                  <a:pos x="579635938" y="45362813"/>
                </a:cxn>
                <a:cxn ang="0">
                  <a:pos x="635079375" y="0"/>
                </a:cxn>
                <a:cxn ang="0">
                  <a:pos x="0" y="0"/>
                </a:cxn>
              </a:cxnLst>
              <a:rect l="0" t="0" r="0" b="0"/>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alpha val="100000"/>
              </a:srgbClr>
            </a:solidFill>
            <a:ln w="9525">
              <a:noFill/>
            </a:ln>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endParaRPr lang="zh-CN" altLang="en-US" sz="1800">
                <a:solidFill>
                  <a:srgbClr val="000000"/>
                </a:solidFill>
                <a:latin typeface="等线" panose="02010600030101010101" charset="-122"/>
                <a:ea typeface="等线" panose="02010600030101010101" charset="-122"/>
              </a:endParaRPr>
            </a:p>
          </p:txBody>
        </p:sp>
        <p:sp>
          <p:nvSpPr>
            <p:cNvPr id="66" name="Rectangle 52"/>
            <p:cNvSpPr/>
            <p:nvPr/>
          </p:nvSpPr>
          <p:spPr>
            <a:xfrm>
              <a:off x="8797934" y="4900931"/>
              <a:ext cx="2093913" cy="1322388"/>
            </a:xfrm>
            <a:prstGeom prst="rect">
              <a:avLst/>
            </a:prstGeom>
            <a:solidFill>
              <a:srgbClr val="0C0D11"/>
            </a:solidFill>
            <a:ln w="9525">
              <a:noFill/>
            </a:ln>
          </p:spPr>
          <p:txBody>
            <a:bodyPr lIns="60936" tIns="30468" rIns="60936" bIns="30468"/>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endParaRPr lang="id-ID" altLang="zh-CN" sz="1800">
                <a:solidFill>
                  <a:srgbClr val="000000"/>
                </a:solidFill>
                <a:latin typeface="等线" panose="02010600030101010101" charset="-122"/>
                <a:ea typeface="等线" panose="02010600030101010101" charset="-122"/>
              </a:endParaRPr>
            </a:p>
          </p:txBody>
        </p:sp>
        <p:sp>
          <p:nvSpPr>
            <p:cNvPr id="67" name="Rectangle 53"/>
            <p:cNvSpPr/>
            <p:nvPr/>
          </p:nvSpPr>
          <p:spPr>
            <a:xfrm>
              <a:off x="8804284" y="4908868"/>
              <a:ext cx="2079625" cy="1308100"/>
            </a:xfrm>
            <a:prstGeom prst="rect">
              <a:avLst/>
            </a:prstGeom>
            <a:solidFill>
              <a:srgbClr val="41ACA7"/>
            </a:solidFill>
            <a:ln w="9525">
              <a:noFill/>
            </a:ln>
          </p:spPr>
          <p:txBody>
            <a:bodyPr lIns="60936" tIns="30468" rIns="60936" bIns="30468"/>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endParaRPr lang="id-ID" altLang="zh-CN" sz="1800">
                <a:solidFill>
                  <a:srgbClr val="000000"/>
                </a:solidFill>
                <a:latin typeface="等线" panose="02010600030101010101" charset="-122"/>
                <a:ea typeface="等线" panose="02010600030101010101" charset="-122"/>
              </a:endParaRPr>
            </a:p>
          </p:txBody>
        </p:sp>
        <p:sp>
          <p:nvSpPr>
            <p:cNvPr id="68" name="Oval 54"/>
            <p:cNvSpPr/>
            <p:nvPr/>
          </p:nvSpPr>
          <p:spPr>
            <a:xfrm>
              <a:off x="9831397" y="4845368"/>
              <a:ext cx="23813" cy="23813"/>
            </a:xfrm>
            <a:prstGeom prst="ellipse">
              <a:avLst/>
            </a:prstGeom>
            <a:solidFill>
              <a:srgbClr val="2C2C2C"/>
            </a:solidFill>
            <a:ln w="9525">
              <a:noFill/>
            </a:ln>
          </p:spPr>
          <p:txBody>
            <a:bodyPr lIns="60936" tIns="30468" rIns="60936" bIns="30468"/>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endParaRPr lang="id-ID" altLang="zh-CN" sz="1800">
                <a:solidFill>
                  <a:srgbClr val="000000"/>
                </a:solidFill>
                <a:latin typeface="等线" panose="02010600030101010101" charset="-122"/>
                <a:ea typeface="等线" panose="02010600030101010101" charset="-122"/>
              </a:endParaRPr>
            </a:p>
          </p:txBody>
        </p:sp>
        <p:sp>
          <p:nvSpPr>
            <p:cNvPr id="69" name="Oval 55"/>
            <p:cNvSpPr/>
            <p:nvPr/>
          </p:nvSpPr>
          <p:spPr>
            <a:xfrm>
              <a:off x="9831397" y="4843781"/>
              <a:ext cx="23813" cy="22225"/>
            </a:xfrm>
            <a:prstGeom prst="ellipse">
              <a:avLst/>
            </a:prstGeom>
            <a:solidFill>
              <a:srgbClr val="0A0A0A"/>
            </a:solidFill>
            <a:ln w="9525">
              <a:noFill/>
            </a:ln>
          </p:spPr>
          <p:txBody>
            <a:bodyPr lIns="60936" tIns="30468" rIns="60936" bIns="30468"/>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endParaRPr lang="id-ID" altLang="zh-CN" sz="1800">
                <a:solidFill>
                  <a:srgbClr val="000000"/>
                </a:solidFill>
                <a:latin typeface="等线" panose="02010600030101010101" charset="-122"/>
                <a:ea typeface="等线" panose="02010600030101010101" charset="-122"/>
              </a:endParaRPr>
            </a:p>
          </p:txBody>
        </p:sp>
        <p:sp>
          <p:nvSpPr>
            <p:cNvPr id="70" name="Oval 56"/>
            <p:cNvSpPr/>
            <p:nvPr/>
          </p:nvSpPr>
          <p:spPr>
            <a:xfrm>
              <a:off x="9836159" y="4846956"/>
              <a:ext cx="14288" cy="15875"/>
            </a:xfrm>
            <a:prstGeom prst="ellipse">
              <a:avLst/>
            </a:prstGeom>
            <a:solidFill>
              <a:srgbClr val="000000"/>
            </a:solidFill>
            <a:ln w="9525">
              <a:noFill/>
            </a:ln>
          </p:spPr>
          <p:txBody>
            <a:bodyPr lIns="60936" tIns="30468" rIns="60936" bIns="30468"/>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endParaRPr lang="id-ID" altLang="zh-CN" sz="1800">
                <a:solidFill>
                  <a:srgbClr val="000000"/>
                </a:solidFill>
                <a:latin typeface="等线" panose="02010600030101010101" charset="-122"/>
                <a:ea typeface="等线" panose="02010600030101010101" charset="-122"/>
              </a:endParaRPr>
            </a:p>
          </p:txBody>
        </p:sp>
        <p:sp>
          <p:nvSpPr>
            <p:cNvPr id="71" name="Oval 57"/>
            <p:cNvSpPr/>
            <p:nvPr/>
          </p:nvSpPr>
          <p:spPr>
            <a:xfrm>
              <a:off x="9839334" y="4851718"/>
              <a:ext cx="7938" cy="7938"/>
            </a:xfrm>
            <a:prstGeom prst="ellipse">
              <a:avLst/>
            </a:prstGeom>
            <a:solidFill>
              <a:srgbClr val="2C99B4"/>
            </a:solidFill>
            <a:ln w="9525">
              <a:noFill/>
            </a:ln>
          </p:spPr>
          <p:txBody>
            <a:bodyPr lIns="60936" tIns="30468" rIns="60936" bIns="30468"/>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endParaRPr lang="id-ID" altLang="zh-CN" sz="1800">
                <a:solidFill>
                  <a:srgbClr val="000000"/>
                </a:solidFill>
                <a:latin typeface="等线" panose="02010600030101010101" charset="-122"/>
                <a:ea typeface="等线" panose="02010600030101010101" charset="-122"/>
              </a:endParaRPr>
            </a:p>
          </p:txBody>
        </p:sp>
        <p:sp>
          <p:nvSpPr>
            <p:cNvPr id="72" name="Freeform 58"/>
            <p:cNvSpPr/>
            <p:nvPr/>
          </p:nvSpPr>
          <p:spPr>
            <a:xfrm>
              <a:off x="9842509" y="4853306"/>
              <a:ext cx="1588" cy="3175"/>
            </a:xfrm>
            <a:custGeom>
              <a:avLst/>
              <a:gdLst/>
              <a:ahLst/>
              <a:cxnLst>
                <a:cxn ang="0">
                  <a:pos x="2521744" y="2520950"/>
                </a:cxn>
                <a:cxn ang="0">
                  <a:pos x="2521744" y="5040313"/>
                </a:cxn>
                <a:cxn ang="0">
                  <a:pos x="0" y="2520950"/>
                </a:cxn>
                <a:cxn ang="0">
                  <a:pos x="2521744" y="0"/>
                </a:cxn>
                <a:cxn ang="0">
                  <a:pos x="2521744" y="2520950"/>
                </a:cxn>
              </a:cxnLst>
              <a:rect l="0" t="0" r="0" b="0"/>
              <a:pathLst>
                <a:path w="1" h="2">
                  <a:moveTo>
                    <a:pt x="1" y="1"/>
                  </a:moveTo>
                  <a:lnTo>
                    <a:pt x="1" y="2"/>
                  </a:lnTo>
                  <a:lnTo>
                    <a:pt x="0" y="1"/>
                  </a:lnTo>
                  <a:lnTo>
                    <a:pt x="1" y="0"/>
                  </a:lnTo>
                  <a:lnTo>
                    <a:pt x="1" y="1"/>
                  </a:lnTo>
                  <a:close/>
                </a:path>
              </a:pathLst>
            </a:custGeom>
            <a:solidFill>
              <a:srgbClr val="FFFFFF">
                <a:alpha val="100000"/>
              </a:srgbClr>
            </a:solidFill>
            <a:ln w="9525">
              <a:noFill/>
            </a:ln>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endParaRPr lang="zh-CN" altLang="en-US" sz="1800">
                <a:solidFill>
                  <a:srgbClr val="000000"/>
                </a:solidFill>
                <a:latin typeface="等线" panose="02010600030101010101" charset="-122"/>
                <a:ea typeface="等线" panose="02010600030101010101" charset="-122"/>
              </a:endParaRPr>
            </a:p>
          </p:txBody>
        </p:sp>
      </p:grpSp>
      <p:grpSp>
        <p:nvGrpSpPr>
          <p:cNvPr id="22" name="组合"/>
          <p:cNvGrpSpPr/>
          <p:nvPr/>
        </p:nvGrpSpPr>
        <p:grpSpPr>
          <a:xfrm>
            <a:off x="1479821" y="5468360"/>
            <a:ext cx="4094040" cy="1084076"/>
            <a:chOff x="1138807" y="3339028"/>
            <a:chExt cx="3070628" cy="811940"/>
          </a:xfrm>
        </p:grpSpPr>
        <p:grpSp>
          <p:nvGrpSpPr>
            <p:cNvPr id="26" name="组合"/>
            <p:cNvGrpSpPr/>
            <p:nvPr/>
          </p:nvGrpSpPr>
          <p:grpSpPr>
            <a:xfrm>
              <a:off x="1138807" y="3339028"/>
              <a:ext cx="566538" cy="599158"/>
              <a:chOff x="1054461" y="3089840"/>
              <a:chExt cx="713600" cy="713598"/>
            </a:xfrm>
          </p:grpSpPr>
          <p:sp>
            <p:nvSpPr>
              <p:cNvPr id="48" name="椭圆 47"/>
              <p:cNvSpPr/>
              <p:nvPr/>
            </p:nvSpPr>
            <p:spPr>
              <a:xfrm>
                <a:off x="1054461" y="3089840"/>
                <a:ext cx="713600" cy="713598"/>
              </a:xfrm>
              <a:prstGeom prst="ellipse">
                <a:avLst/>
              </a:prstGeom>
              <a:gradFill flip="none" rotWithShape="1">
                <a:gsLst>
                  <a:gs pos="0">
                    <a:schemeClr val="bg1">
                      <a:lumMod val="85000"/>
                    </a:schemeClr>
                  </a:gs>
                  <a:gs pos="100000">
                    <a:schemeClr val="bg1"/>
                  </a:gs>
                </a:gsLst>
                <a:path path="circle">
                  <a:fillToRect t="100000" r="100000"/>
                </a:path>
                <a:tileRect l="-100000" b="-100000"/>
              </a:gradFill>
              <a:ln w="12700">
                <a:noFill/>
              </a:ln>
              <a:effectLst>
                <a:outerShdw blurRad="635000" dist="4572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09600">
                  <a:spcBef>
                    <a:spcPct val="0"/>
                  </a:spcBef>
                  <a:spcAft>
                    <a:spcPct val="0"/>
                  </a:spcAft>
                  <a:defRPr/>
                </a:pPr>
                <a:endParaRPr lang="zh-CN" altLang="en-US" sz="1335" noProof="1">
                  <a:solidFill>
                    <a:srgbClr val="FFFFFF"/>
                  </a:solidFill>
                  <a:latin typeface="等线" panose="02010600030101010101" charset="-122"/>
                  <a:ea typeface="等线" panose="02010600030101010101" charset="-122"/>
                </a:endParaRPr>
              </a:p>
            </p:txBody>
          </p:sp>
          <p:sp>
            <p:nvSpPr>
              <p:cNvPr id="49" name="椭圆 48"/>
              <p:cNvSpPr/>
              <p:nvPr/>
            </p:nvSpPr>
            <p:spPr>
              <a:xfrm>
                <a:off x="1148830" y="3184246"/>
                <a:ext cx="525907" cy="524896"/>
              </a:xfrm>
              <a:prstGeom prst="ellipse">
                <a:avLst/>
              </a:prstGeom>
              <a:solidFill>
                <a:srgbClr val="F5AB4E"/>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09600">
                  <a:spcBef>
                    <a:spcPct val="0"/>
                  </a:spcBef>
                  <a:spcAft>
                    <a:spcPct val="0"/>
                  </a:spcAft>
                  <a:defRPr/>
                </a:pPr>
                <a:r>
                  <a:rPr lang="en-US" altLang="zh-CN" sz="1865" noProof="1">
                    <a:solidFill>
                      <a:srgbClr val="FFFFFF"/>
                    </a:solidFill>
                    <a:latin typeface="等线" panose="02010600030101010101" charset="-122"/>
                    <a:ea typeface="等线" panose="02010600030101010101" charset="-122"/>
                  </a:rPr>
                  <a:t>A</a:t>
                </a:r>
                <a:endParaRPr lang="zh-CN" altLang="en-US" sz="1865" noProof="1">
                  <a:solidFill>
                    <a:srgbClr val="FFFFFF"/>
                  </a:solidFill>
                  <a:latin typeface="等线" panose="02010600030101010101" charset="-122"/>
                  <a:ea typeface="等线" panose="02010600030101010101" charset="-122"/>
                </a:endParaRPr>
              </a:p>
            </p:txBody>
          </p:sp>
        </p:grpSp>
        <p:grpSp>
          <p:nvGrpSpPr>
            <p:cNvPr id="39" name="组合"/>
            <p:cNvGrpSpPr/>
            <p:nvPr/>
          </p:nvGrpSpPr>
          <p:grpSpPr>
            <a:xfrm>
              <a:off x="2372526" y="3339028"/>
              <a:ext cx="566538" cy="599158"/>
              <a:chOff x="2288180" y="3089840"/>
              <a:chExt cx="713600" cy="713598"/>
            </a:xfrm>
          </p:grpSpPr>
          <p:sp>
            <p:nvSpPr>
              <p:cNvPr id="46" name="椭圆 45"/>
              <p:cNvSpPr/>
              <p:nvPr/>
            </p:nvSpPr>
            <p:spPr>
              <a:xfrm>
                <a:off x="2288180" y="3089840"/>
                <a:ext cx="713600" cy="713598"/>
              </a:xfrm>
              <a:prstGeom prst="ellipse">
                <a:avLst/>
              </a:prstGeom>
              <a:gradFill flip="none" rotWithShape="1">
                <a:gsLst>
                  <a:gs pos="0">
                    <a:schemeClr val="bg1">
                      <a:lumMod val="85000"/>
                    </a:schemeClr>
                  </a:gs>
                  <a:gs pos="100000">
                    <a:schemeClr val="bg1"/>
                  </a:gs>
                </a:gsLst>
                <a:path path="circle">
                  <a:fillToRect t="100000" r="100000"/>
                </a:path>
                <a:tileRect l="-100000" b="-100000"/>
              </a:gradFill>
              <a:ln w="12700">
                <a:noFill/>
              </a:ln>
              <a:effectLst>
                <a:outerShdw blurRad="635000" dist="4572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09600">
                  <a:spcBef>
                    <a:spcPct val="0"/>
                  </a:spcBef>
                  <a:spcAft>
                    <a:spcPct val="0"/>
                  </a:spcAft>
                  <a:defRPr/>
                </a:pPr>
                <a:endParaRPr lang="zh-CN" altLang="en-US" sz="1335" noProof="1">
                  <a:solidFill>
                    <a:srgbClr val="FFFFFF"/>
                  </a:solidFill>
                  <a:latin typeface="等线" panose="02010600030101010101" charset="-122"/>
                  <a:ea typeface="等线" panose="02010600030101010101" charset="-122"/>
                </a:endParaRPr>
              </a:p>
            </p:txBody>
          </p:sp>
          <p:sp>
            <p:nvSpPr>
              <p:cNvPr id="47" name="椭圆 46"/>
              <p:cNvSpPr/>
              <p:nvPr/>
            </p:nvSpPr>
            <p:spPr>
              <a:xfrm>
                <a:off x="2382306" y="3184246"/>
                <a:ext cx="525908" cy="524896"/>
              </a:xfrm>
              <a:prstGeom prst="ellipse">
                <a:avLst/>
              </a:prstGeom>
              <a:solidFill>
                <a:srgbClr val="41ACA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09600" fontAlgn="base">
                  <a:spcBef>
                    <a:spcPct val="0"/>
                  </a:spcBef>
                  <a:spcAft>
                    <a:spcPct val="0"/>
                  </a:spcAft>
                  <a:defRPr/>
                </a:pPr>
                <a:r>
                  <a:rPr lang="en-US" altLang="zh-CN" sz="1865">
                    <a:solidFill>
                      <a:srgbClr val="FFFFFF"/>
                    </a:solidFill>
                    <a:latin typeface="等线" panose="02010600030101010101" charset="-122"/>
                    <a:ea typeface="等线" panose="02010600030101010101" charset="-122"/>
                  </a:rPr>
                  <a:t>B</a:t>
                </a:r>
                <a:endParaRPr lang="zh-CN" altLang="en-US" sz="1865">
                  <a:solidFill>
                    <a:srgbClr val="FFFFFF"/>
                  </a:solidFill>
                  <a:latin typeface="等线" panose="02010600030101010101" charset="-122"/>
                  <a:ea typeface="等线" panose="02010600030101010101" charset="-122"/>
                </a:endParaRPr>
              </a:p>
            </p:txBody>
          </p:sp>
        </p:grpSp>
        <p:grpSp>
          <p:nvGrpSpPr>
            <p:cNvPr id="40" name="组合"/>
            <p:cNvGrpSpPr/>
            <p:nvPr/>
          </p:nvGrpSpPr>
          <p:grpSpPr>
            <a:xfrm>
              <a:off x="3642897" y="3339028"/>
              <a:ext cx="566538" cy="599158"/>
              <a:chOff x="3558551" y="3089840"/>
              <a:chExt cx="713600" cy="713598"/>
            </a:xfrm>
          </p:grpSpPr>
          <p:sp>
            <p:nvSpPr>
              <p:cNvPr id="44" name="椭圆 43"/>
              <p:cNvSpPr/>
              <p:nvPr/>
            </p:nvSpPr>
            <p:spPr>
              <a:xfrm>
                <a:off x="3558551" y="3089840"/>
                <a:ext cx="713600" cy="713598"/>
              </a:xfrm>
              <a:prstGeom prst="ellipse">
                <a:avLst/>
              </a:prstGeom>
              <a:gradFill flip="none" rotWithShape="1">
                <a:gsLst>
                  <a:gs pos="0">
                    <a:schemeClr val="bg1">
                      <a:lumMod val="85000"/>
                    </a:schemeClr>
                  </a:gs>
                  <a:gs pos="100000">
                    <a:schemeClr val="bg1"/>
                  </a:gs>
                </a:gsLst>
                <a:path path="circle">
                  <a:fillToRect t="100000" r="100000"/>
                </a:path>
                <a:tileRect l="-100000" b="-100000"/>
              </a:gradFill>
              <a:ln w="12700">
                <a:noFill/>
              </a:ln>
              <a:effectLst>
                <a:outerShdw blurRad="635000" dist="4572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09600">
                  <a:spcBef>
                    <a:spcPct val="0"/>
                  </a:spcBef>
                  <a:spcAft>
                    <a:spcPct val="0"/>
                  </a:spcAft>
                  <a:defRPr/>
                </a:pPr>
                <a:endParaRPr lang="zh-CN" altLang="en-US" sz="1335" noProof="1">
                  <a:solidFill>
                    <a:srgbClr val="FFFFFF"/>
                  </a:solidFill>
                  <a:latin typeface="等线" panose="02010600030101010101" charset="-122"/>
                  <a:ea typeface="等线" panose="02010600030101010101" charset="-122"/>
                </a:endParaRPr>
              </a:p>
            </p:txBody>
          </p:sp>
          <p:sp>
            <p:nvSpPr>
              <p:cNvPr id="45" name="椭圆 44"/>
              <p:cNvSpPr/>
              <p:nvPr/>
            </p:nvSpPr>
            <p:spPr>
              <a:xfrm>
                <a:off x="3652260" y="3184246"/>
                <a:ext cx="525908" cy="524896"/>
              </a:xfrm>
              <a:prstGeom prst="ellipse">
                <a:avLst/>
              </a:prstGeom>
              <a:solidFill>
                <a:srgbClr val="F5AB4E"/>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09600">
                  <a:spcBef>
                    <a:spcPct val="0"/>
                  </a:spcBef>
                  <a:spcAft>
                    <a:spcPct val="0"/>
                  </a:spcAft>
                  <a:defRPr/>
                </a:pPr>
                <a:r>
                  <a:rPr lang="en-US" altLang="zh-CN" sz="1865" noProof="1">
                    <a:solidFill>
                      <a:srgbClr val="FFFFFF"/>
                    </a:solidFill>
                    <a:latin typeface="等线" panose="02010600030101010101" charset="-122"/>
                    <a:ea typeface="等线" panose="02010600030101010101" charset="-122"/>
                  </a:rPr>
                  <a:t>C</a:t>
                </a:r>
                <a:endParaRPr lang="zh-CN" altLang="en-US" sz="1865" noProof="1">
                  <a:solidFill>
                    <a:srgbClr val="FFFFFF"/>
                  </a:solidFill>
                  <a:latin typeface="等线" panose="02010600030101010101" charset="-122"/>
                  <a:ea typeface="等线" panose="02010600030101010101" charset="-122"/>
                </a:endParaRPr>
              </a:p>
            </p:txBody>
          </p:sp>
        </p:grpSp>
        <p:sp>
          <p:nvSpPr>
            <p:cNvPr id="41" name="TextBox 39"/>
            <p:cNvSpPr txBox="1"/>
            <p:nvPr/>
          </p:nvSpPr>
          <p:spPr>
            <a:xfrm>
              <a:off x="1229709" y="3966556"/>
              <a:ext cx="384733" cy="184412"/>
            </a:xfrm>
            <a:prstGeom prst="rect">
              <a:avLst/>
            </a:prstGeom>
            <a:noFill/>
          </p:spPr>
          <p:txBody>
            <a:bodyPr wrap="none" lIns="0" tIns="0" rIns="0" bIns="0">
              <a:spAutoFit/>
            </a:bodyPr>
            <a:lstStyle>
              <a:defPPr>
                <a:defRPr lang="zh-CN"/>
              </a:defPPr>
              <a:lvl1pPr>
                <a:defRPr>
                  <a:gradFill flip="none" rotWithShape="1">
                    <a:gsLst>
                      <a:gs pos="100000">
                        <a:srgbClr val="D49D57"/>
                      </a:gs>
                      <a:gs pos="30000">
                        <a:srgbClr val="F9EDD8"/>
                      </a:gs>
                      <a:gs pos="0">
                        <a:srgbClr val="F4DEBD"/>
                      </a:gs>
                    </a:gsLst>
                    <a:lin ang="5400000" scaled="1"/>
                    <a:tileRect/>
                  </a:gradFill>
                  <a:latin typeface="+mj-lt"/>
                </a:defRPr>
              </a:lvl1pPr>
            </a:lstStyle>
            <a:p>
              <a:pPr defTabSz="914400">
                <a:spcBef>
                  <a:spcPct val="0"/>
                </a:spcBef>
                <a:spcAft>
                  <a:spcPct val="0"/>
                </a:spcAft>
                <a:defRPr/>
              </a:pPr>
              <a:r>
                <a:rPr lang="zh-CN" altLang="en-US" sz="1600" b="1" spc="400" noProof="1">
                  <a:solidFill>
                    <a:srgbClr val="000000"/>
                  </a:solidFill>
                  <a:latin typeface="等线" panose="02010600030101010101" charset="-122"/>
                  <a:ea typeface="等线" panose="02010600030101010101" charset="-122"/>
                </a:rPr>
                <a:t>实践</a:t>
              </a:r>
            </a:p>
          </p:txBody>
        </p:sp>
        <p:sp>
          <p:nvSpPr>
            <p:cNvPr id="42" name="TextBox 39"/>
            <p:cNvSpPr txBox="1"/>
            <p:nvPr/>
          </p:nvSpPr>
          <p:spPr>
            <a:xfrm>
              <a:off x="2480047" y="3966555"/>
              <a:ext cx="384733" cy="184412"/>
            </a:xfrm>
            <a:prstGeom prst="rect">
              <a:avLst/>
            </a:prstGeom>
            <a:noFill/>
          </p:spPr>
          <p:txBody>
            <a:bodyPr wrap="none" lIns="0" tIns="0" rIns="0" bIns="0">
              <a:spAutoFit/>
            </a:bodyPr>
            <a:lstStyle>
              <a:defPPr>
                <a:defRPr lang="zh-CN"/>
              </a:defPPr>
              <a:lvl1pPr>
                <a:defRPr>
                  <a:gradFill flip="none" rotWithShape="1">
                    <a:gsLst>
                      <a:gs pos="100000">
                        <a:srgbClr val="D49D57"/>
                      </a:gs>
                      <a:gs pos="30000">
                        <a:srgbClr val="F9EDD8"/>
                      </a:gs>
                      <a:gs pos="0">
                        <a:srgbClr val="F4DEBD"/>
                      </a:gs>
                    </a:gsLst>
                    <a:lin ang="5400000" scaled="1"/>
                    <a:tileRect/>
                  </a:gradFill>
                  <a:latin typeface="+mj-lt"/>
                </a:defRPr>
              </a:lvl1pPr>
            </a:lstStyle>
            <a:p>
              <a:pPr defTabSz="914400">
                <a:spcBef>
                  <a:spcPct val="0"/>
                </a:spcBef>
                <a:spcAft>
                  <a:spcPct val="0"/>
                </a:spcAft>
                <a:defRPr/>
              </a:pPr>
              <a:r>
                <a:rPr lang="zh-CN" altLang="en-US" sz="1600" b="1" spc="400" noProof="1">
                  <a:solidFill>
                    <a:srgbClr val="000000"/>
                  </a:solidFill>
                  <a:latin typeface="等线" panose="02010600030101010101" charset="-122"/>
                  <a:ea typeface="等线" panose="02010600030101010101" charset="-122"/>
                </a:rPr>
                <a:t>理论</a:t>
              </a:r>
            </a:p>
          </p:txBody>
        </p:sp>
        <p:sp>
          <p:nvSpPr>
            <p:cNvPr id="43" name="TextBox 39"/>
            <p:cNvSpPr txBox="1"/>
            <p:nvPr/>
          </p:nvSpPr>
          <p:spPr>
            <a:xfrm>
              <a:off x="3750087" y="3966554"/>
              <a:ext cx="384733" cy="184412"/>
            </a:xfrm>
            <a:prstGeom prst="rect">
              <a:avLst/>
            </a:prstGeom>
            <a:noFill/>
          </p:spPr>
          <p:txBody>
            <a:bodyPr wrap="none" lIns="0" tIns="0" rIns="0" bIns="0">
              <a:spAutoFit/>
            </a:bodyPr>
            <a:lstStyle>
              <a:defPPr>
                <a:defRPr lang="zh-CN"/>
              </a:defPPr>
              <a:lvl1pPr>
                <a:defRPr>
                  <a:gradFill flip="none" rotWithShape="1">
                    <a:gsLst>
                      <a:gs pos="100000">
                        <a:srgbClr val="D49D57"/>
                      </a:gs>
                      <a:gs pos="30000">
                        <a:srgbClr val="F9EDD8"/>
                      </a:gs>
                      <a:gs pos="0">
                        <a:srgbClr val="F4DEBD"/>
                      </a:gs>
                    </a:gsLst>
                    <a:lin ang="5400000" scaled="1"/>
                    <a:tileRect/>
                  </a:gradFill>
                  <a:latin typeface="+mj-lt"/>
                </a:defRPr>
              </a:lvl1pPr>
            </a:lstStyle>
            <a:p>
              <a:pPr defTabSz="914400">
                <a:spcBef>
                  <a:spcPct val="0"/>
                </a:spcBef>
                <a:spcAft>
                  <a:spcPct val="0"/>
                </a:spcAft>
                <a:defRPr/>
              </a:pPr>
              <a:r>
                <a:rPr lang="zh-CN" altLang="en-US" sz="1600" b="1" spc="400" noProof="1">
                  <a:solidFill>
                    <a:srgbClr val="000000"/>
                  </a:solidFill>
                  <a:latin typeface="等线" panose="02010600030101010101" charset="-122"/>
                  <a:ea typeface="等线" panose="02010600030101010101" charset="-122"/>
                </a:rPr>
                <a:t>总结</a:t>
              </a:r>
              <a:endParaRPr lang="en-US" altLang="zh-CN" sz="1600" b="1" spc="400" noProof="1">
                <a:solidFill>
                  <a:srgbClr val="000000"/>
                </a:solidFill>
                <a:latin typeface="等线" panose="02010600030101010101" charset="-122"/>
                <a:ea typeface="等线" panose="02010600030101010101" charset="-122"/>
              </a:endParaRPr>
            </a:p>
          </p:txBody>
        </p:sp>
      </p:grpSp>
      <p:sp>
        <p:nvSpPr>
          <p:cNvPr id="23" name="TextBox 33"/>
          <p:cNvSpPr txBox="1"/>
          <p:nvPr/>
        </p:nvSpPr>
        <p:spPr>
          <a:xfrm>
            <a:off x="1469648" y="1993431"/>
            <a:ext cx="1706033" cy="501650"/>
          </a:xfrm>
          <a:prstGeom prst="rect">
            <a:avLst/>
          </a:prstGeom>
          <a:noFill/>
          <a:ln w="9525">
            <a:noFill/>
          </a:ln>
        </p:spPr>
        <p:txBody>
          <a:bodyPr>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r>
              <a:rPr lang="zh-CN" altLang="en-US" sz="2665" b="1">
                <a:solidFill>
                  <a:srgbClr val="000000"/>
                </a:solidFill>
                <a:latin typeface="等线" panose="02010600030101010101" charset="-122"/>
                <a:ea typeface="等线" panose="02010600030101010101" charset="-122"/>
              </a:rPr>
              <a:t>实训总结</a:t>
            </a:r>
          </a:p>
        </p:txBody>
      </p:sp>
      <p:sp>
        <p:nvSpPr>
          <p:cNvPr id="24" name="矩形 23"/>
          <p:cNvSpPr/>
          <p:nvPr/>
        </p:nvSpPr>
        <p:spPr>
          <a:xfrm>
            <a:off x="1344763" y="1292815"/>
            <a:ext cx="5430285" cy="748988"/>
          </a:xfrm>
          <a:prstGeom prst="rect">
            <a:avLst/>
          </a:prstGeom>
          <a:noFill/>
          <a:ln w="9525">
            <a:noFill/>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r>
              <a:rPr lang="en-US" altLang="zh-CN" sz="4265" b="1">
                <a:solidFill>
                  <a:srgbClr val="F5AB4E"/>
                </a:solidFill>
                <a:latin typeface="等线" panose="02010600030101010101" charset="-122"/>
                <a:ea typeface="等线" panose="02010600030101010101" charset="-122"/>
              </a:rPr>
              <a:t>TEAM BITION</a:t>
            </a:r>
            <a:endParaRPr lang="zh-CN" altLang="en-US" sz="4265" b="1">
              <a:solidFill>
                <a:srgbClr val="F5AB4E"/>
              </a:solidFill>
              <a:latin typeface="等线" panose="02010600030101010101" charset="-122"/>
              <a:ea typeface="等线" panose="02010600030101010101" charset="-122"/>
            </a:endParaRPr>
          </a:p>
        </p:txBody>
      </p:sp>
      <p:sp>
        <p:nvSpPr>
          <p:cNvPr id="25" name="矩形 24"/>
          <p:cNvSpPr/>
          <p:nvPr/>
        </p:nvSpPr>
        <p:spPr>
          <a:xfrm>
            <a:off x="1069809" y="2497198"/>
            <a:ext cx="5980484" cy="2999740"/>
          </a:xfrm>
          <a:prstGeom prst="rect">
            <a:avLst/>
          </a:prstGeom>
          <a:noFill/>
          <a:ln w="9525">
            <a:noFill/>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lnSpc>
                <a:spcPct val="150000"/>
              </a:lnSpc>
            </a:pPr>
            <a:r>
              <a:rPr lang="en-US" altLang="zh-CN" sz="1400">
                <a:solidFill>
                  <a:srgbClr val="000000"/>
                </a:solidFill>
                <a:latin typeface="等线" panose="02010600030101010101" charset="-122"/>
                <a:ea typeface="等线" panose="02010600030101010101" charset="-122"/>
                <a:sym typeface="+mn-ea"/>
              </a:rPr>
              <a:t> 实训，就是把我们在学校所学的理论知识，运用到客观实际中去，</a:t>
            </a:r>
            <a:r>
              <a:rPr lang="zh-CN" altLang="en-US" sz="1400">
                <a:solidFill>
                  <a:srgbClr val="000000"/>
                </a:solidFill>
                <a:latin typeface="等线" panose="02010600030101010101" charset="-122"/>
                <a:ea typeface="等线" panose="02010600030101010101" charset="-122"/>
                <a:sym typeface="+mn-ea"/>
              </a:rPr>
              <a:t>了解</a:t>
            </a:r>
            <a:r>
              <a:rPr lang="en-US" altLang="zh-CN" sz="1400">
                <a:solidFill>
                  <a:srgbClr val="000000"/>
                </a:solidFill>
                <a:latin typeface="等线" panose="02010600030101010101" charset="-122"/>
                <a:ea typeface="等线" panose="02010600030101010101" charset="-122"/>
                <a:sym typeface="+mn-ea"/>
              </a:rPr>
              <a:t>学到的理论知识</a:t>
            </a:r>
            <a:r>
              <a:rPr lang="zh-CN" altLang="en-US" sz="1400">
                <a:solidFill>
                  <a:srgbClr val="000000"/>
                </a:solidFill>
                <a:latin typeface="等线" panose="02010600030101010101" charset="-122"/>
                <a:ea typeface="等线" panose="02010600030101010101" charset="-122"/>
                <a:sym typeface="+mn-ea"/>
              </a:rPr>
              <a:t>应该怎样使用。</a:t>
            </a:r>
            <a:r>
              <a:rPr lang="en-US" altLang="zh-CN" sz="1400">
                <a:solidFill>
                  <a:srgbClr val="000000"/>
                </a:solidFill>
                <a:latin typeface="等线" panose="02010600030101010101" charset="-122"/>
                <a:ea typeface="等线" panose="02010600030101010101" charset="-122"/>
                <a:sym typeface="+mn-ea"/>
              </a:rPr>
              <a:t>只学不</a:t>
            </a:r>
            <a:r>
              <a:rPr lang="zh-CN" altLang="en-US" sz="1400">
                <a:solidFill>
                  <a:srgbClr val="000000"/>
                </a:solidFill>
                <a:latin typeface="等线" panose="02010600030101010101" charset="-122"/>
                <a:ea typeface="等线" panose="02010600030101010101" charset="-122"/>
                <a:sym typeface="+mn-ea"/>
              </a:rPr>
              <a:t>干</a:t>
            </a:r>
            <a:r>
              <a:rPr lang="en-US" altLang="zh-CN" sz="1400">
                <a:solidFill>
                  <a:srgbClr val="000000"/>
                </a:solidFill>
                <a:latin typeface="等线" panose="02010600030101010101" charset="-122"/>
                <a:ea typeface="等线" panose="02010600030101010101" charset="-122"/>
                <a:sym typeface="+mn-ea"/>
              </a:rPr>
              <a:t>，</a:t>
            </a:r>
            <a:r>
              <a:rPr lang="zh-CN" altLang="en-US" sz="1400">
                <a:solidFill>
                  <a:srgbClr val="000000"/>
                </a:solidFill>
                <a:latin typeface="等线" panose="02010600030101010101" charset="-122"/>
                <a:ea typeface="等线" panose="02010600030101010101" charset="-122"/>
                <a:sym typeface="+mn-ea"/>
              </a:rPr>
              <a:t>对于学习的知识水平就没有清楚的自我认识</a:t>
            </a:r>
            <a:r>
              <a:rPr lang="en-US" altLang="zh-CN" sz="1400">
                <a:solidFill>
                  <a:srgbClr val="000000"/>
                </a:solidFill>
                <a:latin typeface="等线" panose="02010600030101010101" charset="-122"/>
                <a:ea typeface="等线" panose="02010600030101010101" charset="-122"/>
                <a:sym typeface="+mn-ea"/>
              </a:rPr>
              <a:t>。理论就应与</a:t>
            </a:r>
            <a:r>
              <a:rPr lang="zh-CN" altLang="en-US" sz="1400">
                <a:solidFill>
                  <a:srgbClr val="000000"/>
                </a:solidFill>
                <a:latin typeface="等线" panose="02010600030101010101" charset="-122"/>
                <a:ea typeface="等线" panose="02010600030101010101" charset="-122"/>
                <a:sym typeface="+mn-ea"/>
              </a:rPr>
              <a:t>操作</a:t>
            </a:r>
            <a:r>
              <a:rPr lang="en-US" altLang="zh-CN" sz="1400">
                <a:solidFill>
                  <a:srgbClr val="000000"/>
                </a:solidFill>
                <a:latin typeface="等线" panose="02010600030101010101" charset="-122"/>
                <a:ea typeface="等线" panose="02010600030101010101" charset="-122"/>
                <a:sym typeface="+mn-ea"/>
              </a:rPr>
              <a:t>相结合</a:t>
            </a:r>
            <a:r>
              <a:rPr lang="zh-CN" altLang="en-US" sz="1400">
                <a:solidFill>
                  <a:srgbClr val="000000"/>
                </a:solidFill>
                <a:latin typeface="等线" panose="02010600030101010101" charset="-122"/>
                <a:ea typeface="等线" panose="02010600030101010101" charset="-122"/>
                <a:sym typeface="+mn-ea"/>
              </a:rPr>
              <a:t>，不仅能学习、熟悉所学知识，还能对自己的工作能力有个初步的自我了解，及时发现、查漏补缺</a:t>
            </a:r>
            <a:r>
              <a:rPr lang="en-US" altLang="zh-CN" sz="1400">
                <a:solidFill>
                  <a:srgbClr val="000000"/>
                </a:solidFill>
                <a:latin typeface="等线" panose="02010600030101010101" charset="-122"/>
                <a:ea typeface="等线" panose="02010600030101010101" charset="-122"/>
                <a:sym typeface="+mn-ea"/>
              </a:rPr>
              <a:t>。另一方面，实践</a:t>
            </a:r>
            <a:r>
              <a:rPr lang="zh-CN" altLang="en-US" sz="1400">
                <a:solidFill>
                  <a:srgbClr val="000000"/>
                </a:solidFill>
                <a:latin typeface="等线" panose="02010600030101010101" charset="-122"/>
                <a:ea typeface="等线" panose="02010600030101010101" charset="-122"/>
                <a:sym typeface="+mn-ea"/>
              </a:rPr>
              <a:t>也是在</a:t>
            </a:r>
            <a:r>
              <a:rPr lang="en-US" altLang="zh-CN" sz="1400">
                <a:solidFill>
                  <a:srgbClr val="000000"/>
                </a:solidFill>
                <a:latin typeface="等线" panose="02010600030101010101" charset="-122"/>
                <a:ea typeface="等线" panose="02010600030101010101" charset="-122"/>
                <a:sym typeface="+mn-ea"/>
              </a:rPr>
              <a:t>为以后找工作打基础。</a:t>
            </a:r>
            <a:endParaRPr lang="en-US" altLang="zh-CN" sz="1400">
              <a:solidFill>
                <a:srgbClr val="000000"/>
              </a:solidFill>
              <a:latin typeface="等线" panose="02010600030101010101" charset="-122"/>
              <a:ea typeface="等线" panose="02010600030101010101" charset="-122"/>
            </a:endParaRPr>
          </a:p>
          <a:p>
            <a:pPr defTabSz="914400">
              <a:lnSpc>
                <a:spcPct val="150000"/>
              </a:lnSpc>
            </a:pPr>
            <a:r>
              <a:rPr lang="en-US" altLang="zh-CN" sz="1400">
                <a:solidFill>
                  <a:srgbClr val="000000"/>
                </a:solidFill>
                <a:latin typeface="等线" panose="02010600030101010101" charset="-122"/>
                <a:ea typeface="等线" panose="02010600030101010101" charset="-122"/>
                <a:sym typeface="+mn-ea"/>
              </a:rPr>
              <a:t>        </a:t>
            </a:r>
            <a:r>
              <a:rPr lang="zh-CN" altLang="en-US" sz="1400">
                <a:solidFill>
                  <a:srgbClr val="000000"/>
                </a:solidFill>
                <a:latin typeface="等线" panose="02010600030101010101" charset="-122"/>
                <a:ea typeface="等线" panose="02010600030101010101" charset="-122"/>
                <a:sym typeface="+mn-ea"/>
              </a:rPr>
              <a:t>通过</a:t>
            </a:r>
            <a:r>
              <a:rPr lang="en-US" altLang="zh-CN" sz="1400">
                <a:solidFill>
                  <a:srgbClr val="000000"/>
                </a:solidFill>
                <a:latin typeface="等线" panose="02010600030101010101" charset="-122"/>
                <a:ea typeface="等线" panose="02010600030101010101" charset="-122"/>
                <a:sym typeface="+mn-ea"/>
              </a:rPr>
              <a:t>这</a:t>
            </a:r>
            <a:r>
              <a:rPr lang="zh-CN" altLang="en-US" sz="1400">
                <a:solidFill>
                  <a:srgbClr val="000000"/>
                </a:solidFill>
                <a:latin typeface="等线" panose="02010600030101010101" charset="-122"/>
                <a:ea typeface="等线" panose="02010600030101010101" charset="-122"/>
                <a:sym typeface="+mn-ea"/>
              </a:rPr>
              <a:t>周</a:t>
            </a:r>
            <a:r>
              <a:rPr lang="en-US" altLang="zh-CN" sz="1400">
                <a:solidFill>
                  <a:srgbClr val="000000"/>
                </a:solidFill>
                <a:latin typeface="等线" panose="02010600030101010101" charset="-122"/>
                <a:ea typeface="等线" panose="02010600030101010101" charset="-122"/>
                <a:sym typeface="+mn-ea"/>
              </a:rPr>
              <a:t>的实训，</a:t>
            </a:r>
            <a:r>
              <a:rPr lang="zh-CN" altLang="en-US" sz="1400">
                <a:solidFill>
                  <a:srgbClr val="000000"/>
                </a:solidFill>
                <a:latin typeface="等线" panose="02010600030101010101" charset="-122"/>
                <a:ea typeface="等线" panose="02010600030101010101" charset="-122"/>
                <a:sym typeface="+mn-ea"/>
              </a:rPr>
              <a:t>巩固了之前学习的</a:t>
            </a:r>
            <a:r>
              <a:rPr lang="en-US" altLang="zh-CN" sz="1400">
                <a:solidFill>
                  <a:srgbClr val="000000"/>
                </a:solidFill>
                <a:latin typeface="等线" panose="02010600030101010101" charset="-122"/>
                <a:ea typeface="等线" panose="02010600030101010101" charset="-122"/>
                <a:sym typeface="+mn-ea"/>
              </a:rPr>
              <a:t>JAVAWEB</a:t>
            </a:r>
            <a:r>
              <a:rPr lang="zh-CN" altLang="en-US" sz="1400">
                <a:solidFill>
                  <a:srgbClr val="000000"/>
                </a:solidFill>
                <a:latin typeface="等线" panose="02010600030101010101" charset="-122"/>
                <a:ea typeface="等线" panose="02010600030101010101" charset="-122"/>
                <a:sym typeface="+mn-ea"/>
              </a:rPr>
              <a:t>的知识</a:t>
            </a:r>
            <a:r>
              <a:rPr lang="en-US" altLang="zh-CN" sz="1400">
                <a:solidFill>
                  <a:srgbClr val="000000"/>
                </a:solidFill>
                <a:latin typeface="等线" panose="02010600030101010101" charset="-122"/>
                <a:ea typeface="等线" panose="02010600030101010101" charset="-122"/>
                <a:sym typeface="+mn-ea"/>
              </a:rPr>
              <a:t>。</a:t>
            </a:r>
            <a:r>
              <a:rPr lang="zh-CN" altLang="en-US" sz="1400">
                <a:solidFill>
                  <a:srgbClr val="000000"/>
                </a:solidFill>
                <a:latin typeface="等线" panose="02010600030101010101" charset="-122"/>
                <a:ea typeface="等线" panose="02010600030101010101" charset="-122"/>
                <a:sym typeface="+mn-ea"/>
              </a:rPr>
              <a:t>对于不熟悉的知识</a:t>
            </a:r>
            <a:r>
              <a:rPr lang="en-US" altLang="zh-CN" sz="1400">
                <a:solidFill>
                  <a:srgbClr val="000000"/>
                </a:solidFill>
                <a:latin typeface="等线" panose="02010600030101010101" charset="-122"/>
                <a:ea typeface="等线" panose="02010600030101010101" charset="-122"/>
                <a:sym typeface="+mn-ea"/>
              </a:rPr>
              <a:t>要学会从实践中学习，从学习中</a:t>
            </a:r>
            <a:r>
              <a:rPr lang="zh-CN" altLang="en-US" sz="1400">
                <a:solidFill>
                  <a:srgbClr val="000000"/>
                </a:solidFill>
                <a:latin typeface="等线" panose="02010600030101010101" charset="-122"/>
                <a:ea typeface="等线" panose="02010600030101010101" charset="-122"/>
                <a:sym typeface="+mn-ea"/>
              </a:rPr>
              <a:t>实践。在之后还要</a:t>
            </a:r>
            <a:r>
              <a:rPr lang="en-US" altLang="zh-CN" sz="1400">
                <a:solidFill>
                  <a:srgbClr val="000000"/>
                </a:solidFill>
                <a:latin typeface="等线" panose="02010600030101010101" charset="-122"/>
                <a:ea typeface="等线" panose="02010600030101010101" charset="-122"/>
                <a:sym typeface="+mn-ea"/>
              </a:rPr>
              <a:t>不断</a:t>
            </a:r>
            <a:r>
              <a:rPr lang="zh-CN" altLang="en-US" sz="1400">
                <a:solidFill>
                  <a:srgbClr val="000000"/>
                </a:solidFill>
                <a:latin typeface="等线" panose="02010600030101010101" charset="-122"/>
                <a:ea typeface="等线" panose="02010600030101010101" charset="-122"/>
                <a:sym typeface="+mn-ea"/>
              </a:rPr>
              <a:t>实践</a:t>
            </a:r>
            <a:r>
              <a:rPr lang="en-US" altLang="zh-CN" sz="1400">
                <a:solidFill>
                  <a:srgbClr val="000000"/>
                </a:solidFill>
                <a:latin typeface="等线" panose="02010600030101010101" charset="-122"/>
                <a:ea typeface="等线" panose="02010600030101010101" charset="-122"/>
                <a:sym typeface="+mn-ea"/>
              </a:rPr>
              <a:t>，</a:t>
            </a:r>
            <a:r>
              <a:rPr lang="zh-CN" altLang="en-US" sz="1400">
                <a:solidFill>
                  <a:srgbClr val="000000"/>
                </a:solidFill>
                <a:latin typeface="等线" panose="02010600030101010101" charset="-122"/>
                <a:ea typeface="等线" panose="02010600030101010101" charset="-122"/>
                <a:sym typeface="+mn-ea"/>
              </a:rPr>
              <a:t>在</a:t>
            </a:r>
            <a:r>
              <a:rPr lang="en-US" altLang="zh-CN" sz="1400">
                <a:solidFill>
                  <a:srgbClr val="000000"/>
                </a:solidFill>
                <a:latin typeface="等线" panose="02010600030101010101" charset="-122"/>
                <a:ea typeface="等线" panose="02010600030101010101" charset="-122"/>
                <a:sym typeface="+mn-ea"/>
              </a:rPr>
              <a:t>实践中</a:t>
            </a:r>
            <a:r>
              <a:rPr lang="zh-CN" altLang="en-US" sz="1400">
                <a:solidFill>
                  <a:srgbClr val="000000"/>
                </a:solidFill>
                <a:latin typeface="等线" panose="02010600030101010101" charset="-122"/>
                <a:ea typeface="等线" panose="02010600030101010101" charset="-122"/>
                <a:sym typeface="+mn-ea"/>
              </a:rPr>
              <a:t>提高熟练度</a:t>
            </a:r>
            <a:r>
              <a:rPr lang="en-US" altLang="zh-CN" sz="1400">
                <a:solidFill>
                  <a:srgbClr val="000000"/>
                </a:solidFill>
                <a:latin typeface="等线" panose="02010600030101010101" charset="-122"/>
                <a:ea typeface="等线" panose="02010600030101010101" charset="-122"/>
                <a:sym typeface="+mn-ea"/>
              </a:rPr>
              <a:t>，不断从各方面武装自我，才能在竞争中突出自我，表现自我。</a:t>
            </a:r>
            <a:endParaRPr lang="en-US" altLang="zh-CN" sz="1400">
              <a:solidFill>
                <a:srgbClr val="000000"/>
              </a:solidFill>
              <a:latin typeface="等线" panose="02010600030101010101" charset="-122"/>
              <a:ea typeface="等线" panose="02010600030101010101" charset="-122"/>
            </a:endParaRPr>
          </a:p>
        </p:txBody>
      </p:sp>
      <p:pic>
        <p:nvPicPr>
          <p:cNvPr id="2" name="图片 1"/>
          <p:cNvPicPr>
            <a:picLocks noChangeAspect="1"/>
          </p:cNvPicPr>
          <p:nvPr/>
        </p:nvPicPr>
        <p:blipFill>
          <a:blip r:embed="rId3"/>
          <a:srcRect/>
          <a:stretch>
            <a:fillRect/>
          </a:stretch>
        </p:blipFill>
        <p:spPr>
          <a:xfrm>
            <a:off x="8057283" y="1711301"/>
            <a:ext cx="4421447" cy="3466585"/>
          </a:xfrm>
          <a:prstGeom prst="rect">
            <a:avLst/>
          </a:prstGeom>
        </p:spPr>
      </p:pic>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rLst="">
                                      <p:cBhvr>
                                        <p:cTn id="9" dur="500"/>
                                        <p:tgtEl>
                                          <p:spTgt spid="38"/>
                                        </p:tgtEl>
                                      </p:cBhvr>
                                    </p:animEffect>
                                  </p:childTnLst>
                                </p:cTn>
                              </p:par>
                              <p:par>
                                <p:cTn id="10" presetID="53" presetClass="entr" presetSubtype="16"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rLst="">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rLst="">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500" fill="hold"/>
                                        <p:tgtEl>
                                          <p:spTgt spid="22"/>
                                        </p:tgtEl>
                                        <p:attrNameLst>
                                          <p:attrName>ppt_w</p:attrName>
                                        </p:attrNameLst>
                                      </p:cBhvr>
                                      <p:tavLst>
                                        <p:tav tm="0">
                                          <p:val>
                                            <p:fltVal val="0"/>
                                          </p:val>
                                        </p:tav>
                                        <p:tav tm="100000">
                                          <p:val>
                                            <p:strVal val="#ppt_w"/>
                                          </p:val>
                                        </p:tav>
                                      </p:tavLst>
                                    </p:anim>
                                    <p:anim calcmode="lin" valueType="num">
                                      <p:cBhvr>
                                        <p:cTn id="25" dur="500" fill="hold"/>
                                        <p:tgtEl>
                                          <p:spTgt spid="22"/>
                                        </p:tgtEl>
                                        <p:attrNameLst>
                                          <p:attrName>ppt_h</p:attrName>
                                        </p:attrNameLst>
                                      </p:cBhvr>
                                      <p:tavLst>
                                        <p:tav tm="0">
                                          <p:val>
                                            <p:fltVal val="0"/>
                                          </p:val>
                                        </p:tav>
                                        <p:tav tm="100000">
                                          <p:val>
                                            <p:strVal val="#ppt_h"/>
                                          </p:val>
                                        </p:tav>
                                      </p:tavLst>
                                    </p:anim>
                                    <p:animEffect transition="in" filter="fade" prLst="">
                                      <p:cBhvr>
                                        <p:cTn id="26" dur="500"/>
                                        <p:tgtEl>
                                          <p:spTgt spid="22"/>
                                        </p:tgtEl>
                                      </p:cBhvr>
                                    </p:animEffect>
                                  </p:childTnLst>
                                </p:cTn>
                              </p:par>
                              <p:par>
                                <p:cTn id="27" presetID="42" presetClass="entr" presetSubtype="0" fill="hold" grpId="1"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rLst="">
                                      <p:cBhvr>
                                        <p:cTn id="29" dur="1000"/>
                                        <p:tgtEl>
                                          <p:spTgt spid="23"/>
                                        </p:tgtEl>
                                      </p:cBhvr>
                                    </p:animEffect>
                                    <p:anim calcmode="lin" valueType="num">
                                      <p:cBhvr>
                                        <p:cTn id="30" dur="1000" fill="hold"/>
                                        <p:tgtEl>
                                          <p:spTgt spid="23"/>
                                        </p:tgtEl>
                                        <p:attrNameLst>
                                          <p:attrName>ppt_x</p:attrName>
                                        </p:attrNameLst>
                                      </p:cBhvr>
                                      <p:tavLst>
                                        <p:tav tm="0">
                                          <p:val>
                                            <p:strVal val="#ppt_x"/>
                                          </p:val>
                                        </p:tav>
                                        <p:tav tm="100000">
                                          <p:val>
                                            <p:strVal val="#ppt_x"/>
                                          </p:val>
                                        </p:tav>
                                      </p:tavLst>
                                    </p:anim>
                                    <p:anim calcmode="lin" valueType="num">
                                      <p:cBhvr>
                                        <p:cTn id="31" dur="1000" fill="hold"/>
                                        <p:tgtEl>
                                          <p:spTgt spid="23"/>
                                        </p:tgtEl>
                                        <p:attrNameLst>
                                          <p:attrName>ppt_y</p:attrName>
                                        </p:attrNameLst>
                                      </p:cBhvr>
                                      <p:tavLst>
                                        <p:tav tm="0">
                                          <p:val>
                                            <p:strVal val="#ppt_y+.1"/>
                                          </p:val>
                                        </p:tav>
                                        <p:tav tm="100000">
                                          <p:val>
                                            <p:strVal val="#ppt_y"/>
                                          </p:val>
                                        </p:tav>
                                      </p:tavLst>
                                    </p:anim>
                                  </p:childTnLst>
                                </p:cTn>
                              </p:par>
                              <p:par>
                                <p:cTn id="32" presetID="42" presetClass="entr" presetSubtype="0" fill="hold" grpId="2"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rLst="">
                                      <p:cBhvr>
                                        <p:cTn id="34" dur="1000"/>
                                        <p:tgtEl>
                                          <p:spTgt spid="24"/>
                                        </p:tgtEl>
                                      </p:cBhvr>
                                    </p:animEffect>
                                    <p:anim calcmode="lin" valueType="num">
                                      <p:cBhvr>
                                        <p:cTn id="35" dur="1000" fill="hold"/>
                                        <p:tgtEl>
                                          <p:spTgt spid="24"/>
                                        </p:tgtEl>
                                        <p:attrNameLst>
                                          <p:attrName>ppt_x</p:attrName>
                                        </p:attrNameLst>
                                      </p:cBhvr>
                                      <p:tavLst>
                                        <p:tav tm="0">
                                          <p:val>
                                            <p:strVal val="#ppt_x"/>
                                          </p:val>
                                        </p:tav>
                                        <p:tav tm="100000">
                                          <p:val>
                                            <p:strVal val="#ppt_x"/>
                                          </p:val>
                                        </p:tav>
                                      </p:tavLst>
                                    </p:anim>
                                    <p:anim calcmode="lin" valueType="num">
                                      <p:cBhvr>
                                        <p:cTn id="36" dur="1000" fill="hold"/>
                                        <p:tgtEl>
                                          <p:spTgt spid="24"/>
                                        </p:tgtEl>
                                        <p:attrNameLst>
                                          <p:attrName>ppt_y</p:attrName>
                                        </p:attrNameLst>
                                      </p:cBhvr>
                                      <p:tavLst>
                                        <p:tav tm="0">
                                          <p:val>
                                            <p:strVal val="#ppt_y+.1"/>
                                          </p:val>
                                        </p:tav>
                                        <p:tav tm="100000">
                                          <p:val>
                                            <p:strVal val="#ppt_y"/>
                                          </p:val>
                                        </p:tav>
                                      </p:tavLst>
                                    </p:anim>
                                  </p:childTnLst>
                                </p:cTn>
                              </p:par>
                              <p:par>
                                <p:cTn id="37" presetID="42" presetClass="entr" presetSubtype="0" fill="hold" grpId="3"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rLst="">
                                      <p:cBhvr>
                                        <p:cTn id="39" dur="1000"/>
                                        <p:tgtEl>
                                          <p:spTgt spid="25"/>
                                        </p:tgtEl>
                                      </p:cBhvr>
                                    </p:animEffect>
                                    <p:anim calcmode="lin" valueType="num">
                                      <p:cBhvr>
                                        <p:cTn id="40" dur="1000" fill="hold"/>
                                        <p:tgtEl>
                                          <p:spTgt spid="25"/>
                                        </p:tgtEl>
                                        <p:attrNameLst>
                                          <p:attrName>ppt_x</p:attrName>
                                        </p:attrNameLst>
                                      </p:cBhvr>
                                      <p:tavLst>
                                        <p:tav tm="0">
                                          <p:val>
                                            <p:strVal val="#ppt_x"/>
                                          </p:val>
                                        </p:tav>
                                        <p:tav tm="100000">
                                          <p:val>
                                            <p:strVal val="#ppt_x"/>
                                          </p:val>
                                        </p:tav>
                                      </p:tavLst>
                                    </p:anim>
                                    <p:anim calcmode="lin" valueType="num">
                                      <p:cBhvr>
                                        <p:cTn id="4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advAuto="0"/>
      <p:bldP spid="23" grpId="1" advAuto="0"/>
      <p:bldP spid="24" grpId="2" advAuto="0"/>
      <p:bldP spid="25" grpId="3" advAuto="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1ACA7"/>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3"/>
          <a:srcRect/>
          <a:stretch>
            <a:fillRect/>
          </a:stretch>
        </p:blipFill>
        <p:spPr>
          <a:xfrm>
            <a:off x="-1" y="0"/>
            <a:ext cx="12192001" cy="7130005"/>
          </a:xfrm>
          <a:prstGeom prst="rect">
            <a:avLst/>
          </a:prstGeom>
        </p:spPr>
      </p:pic>
      <p:sp>
        <p:nvSpPr>
          <p:cNvPr id="11" name="矩形 10"/>
          <p:cNvSpPr/>
          <p:nvPr/>
        </p:nvSpPr>
        <p:spPr>
          <a:xfrm>
            <a:off x="2467027" y="3614345"/>
            <a:ext cx="7257947" cy="1555681"/>
          </a:xfrm>
          <a:prstGeom prst="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655">
              <a:solidFill>
                <a:srgbClr val="41ACA7"/>
              </a:solidFill>
              <a:latin typeface="Impact" panose="020B0806030902050204" pitchFamily="34" charset="0"/>
              <a:ea typeface="微软雅黑" panose="020B0503020204020204" pitchFamily="34" charset="-122"/>
              <a:cs typeface="+mn-ea"/>
              <a:sym typeface="+mn-lt"/>
            </a:endParaRPr>
          </a:p>
        </p:txBody>
      </p:sp>
      <p:pic>
        <p:nvPicPr>
          <p:cNvPr id="10" name="图片 9"/>
          <p:cNvPicPr>
            <a:picLocks noChangeAspect="1"/>
          </p:cNvPicPr>
          <p:nvPr/>
        </p:nvPicPr>
        <p:blipFill>
          <a:blip r:embed="rId4"/>
          <a:srcRect/>
          <a:stretch>
            <a:fillRect/>
          </a:stretch>
        </p:blipFill>
        <p:spPr>
          <a:xfrm>
            <a:off x="3755641" y="1290520"/>
            <a:ext cx="4680721" cy="1866057"/>
          </a:xfrm>
          <a:prstGeom prst="rect">
            <a:avLst/>
          </a:prstGeom>
        </p:spPr>
      </p:pic>
      <p:sp>
        <p:nvSpPr>
          <p:cNvPr id="12" name="文本框 11"/>
          <p:cNvSpPr txBox="1"/>
          <p:nvPr/>
        </p:nvSpPr>
        <p:spPr>
          <a:xfrm>
            <a:off x="3455852" y="3776631"/>
            <a:ext cx="5280296" cy="1200329"/>
          </a:xfrm>
          <a:prstGeom prst="rect">
            <a:avLst/>
          </a:prstGeom>
          <a:noFill/>
        </p:spPr>
        <p:txBody>
          <a:bodyPr wrap="square" rtlCol="0">
            <a:spAutoFit/>
          </a:bodyPr>
          <a:lstStyle/>
          <a:p>
            <a:pPr algn="l" defTabSz="914400">
              <a:defRPr/>
            </a:pPr>
            <a:r>
              <a:rPr lang="zh-CN" altLang="en-US" sz="7200" b="1">
                <a:solidFill>
                  <a:srgbClr val="41ACA7"/>
                </a:solidFill>
                <a:latin typeface="微软雅黑" panose="020B0503020204020204" pitchFamily="34" charset="-122"/>
                <a:ea typeface="微软雅黑" panose="020B0503020204020204" pitchFamily="34" charset="-122"/>
              </a:rPr>
              <a:t>谢谢观看</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rLs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rLst="">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rLs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41" presetClass="entr" presetSubtype="0" fill="hold" grpId="1" nodeType="clickEffect">
                                  <p:stCondLst>
                                    <p:cond delay="0"/>
                                  </p:stCondLst>
                                  <p:iterate type="lt">
                                    <p:tmPct val="10000"/>
                                  </p:iterate>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2"/>
                                        </p:tgtEl>
                                        <p:attrNameLst>
                                          <p:attrName>ppt_y</p:attrName>
                                        </p:attrNameLst>
                                      </p:cBhvr>
                                      <p:tavLst>
                                        <p:tav tm="0">
                                          <p:val>
                                            <p:strVal val="#ppt_y"/>
                                          </p:val>
                                        </p:tav>
                                        <p:tav tm="100000">
                                          <p:val>
                                            <p:strVal val="#ppt_y"/>
                                          </p:val>
                                        </p:tav>
                                      </p:tavLst>
                                    </p:anim>
                                    <p:anim calcmode="lin" valueType="num">
                                      <p:cBhvr>
                                        <p:cTn id="26"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rLst="">
                                      <p:cBhvr>
                                        <p:cTn id="28"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dvAuto="0"/>
      <p:bldP spid="12" grpId="1" advAuto="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直角三角形 17"/>
          <p:cNvSpPr/>
          <p:nvPr/>
        </p:nvSpPr>
        <p:spPr>
          <a:xfrm rot="5400000" flipH="1" flipV="1">
            <a:off x="3944784" y="-1016554"/>
            <a:ext cx="2373312" cy="14121116"/>
          </a:xfrm>
          <a:prstGeom prst="rtTriangle">
            <a:avLst/>
          </a:prstGeom>
          <a:solidFill>
            <a:srgbClr val="41ACA7"/>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655">
              <a:solidFill>
                <a:srgbClr val="FFFFFF"/>
              </a:solidFill>
              <a:latin typeface="Impact" panose="020B0806030902050204" pitchFamily="34" charset="0"/>
              <a:ea typeface="微软雅黑" panose="020B0503020204020204" pitchFamily="34" charset="-122"/>
              <a:cs typeface="+mn-ea"/>
              <a:sym typeface="+mn-lt"/>
            </a:endParaRPr>
          </a:p>
        </p:txBody>
      </p:sp>
      <p:sp>
        <p:nvSpPr>
          <p:cNvPr id="2" name="直角三角形 1"/>
          <p:cNvSpPr/>
          <p:nvPr/>
        </p:nvSpPr>
        <p:spPr>
          <a:xfrm rot="5400000">
            <a:off x="5873900" y="-6087597"/>
            <a:ext cx="2373312" cy="14121116"/>
          </a:xfrm>
          <a:prstGeom prst="rtTriangle">
            <a:avLst/>
          </a:prstGeom>
          <a:solidFill>
            <a:srgbClr val="41ACA7"/>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655">
              <a:solidFill>
                <a:srgbClr val="FFFFFF"/>
              </a:solidFill>
              <a:latin typeface="Impact" panose="020B0806030902050204" pitchFamily="34" charset="0"/>
              <a:ea typeface="微软雅黑" panose="020B0503020204020204" pitchFamily="34" charset="-122"/>
              <a:cs typeface="+mn-ea"/>
              <a:sym typeface="+mn-lt"/>
            </a:endParaRPr>
          </a:p>
        </p:txBody>
      </p:sp>
      <p:sp>
        <p:nvSpPr>
          <p:cNvPr id="3" name="圆角矩形 2"/>
          <p:cNvSpPr/>
          <p:nvPr/>
        </p:nvSpPr>
        <p:spPr>
          <a:xfrm rot="21079464">
            <a:off x="7005711" y="1299510"/>
            <a:ext cx="3942533" cy="583999"/>
          </a:xfrm>
          <a:prstGeom prst="roundRect">
            <a:avLst/>
          </a:prstGeom>
          <a:solidFill>
            <a:srgbClr val="41ACA7"/>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a:spcBef>
                <a:spcPct val="0"/>
              </a:spcBef>
              <a:spcAft>
                <a:spcPct val="0"/>
              </a:spcAft>
            </a:pPr>
            <a:endParaRPr lang="zh-CN" altLang="en-US">
              <a:solidFill>
                <a:srgbClr val="FFFFFF"/>
              </a:solidFill>
              <a:latin typeface="Arial" panose="020B0604020202020204"/>
              <a:ea typeface="微软雅黑" panose="020B0503020204020204" pitchFamily="34" charset="-122"/>
            </a:endParaRPr>
          </a:p>
        </p:txBody>
      </p:sp>
      <p:sp>
        <p:nvSpPr>
          <p:cNvPr id="4" name="矩形 3"/>
          <p:cNvSpPr/>
          <p:nvPr/>
        </p:nvSpPr>
        <p:spPr>
          <a:xfrm rot="21079464">
            <a:off x="8022881" y="1282768"/>
            <a:ext cx="1628140" cy="582295"/>
          </a:xfrm>
          <a:prstGeom prst="rect">
            <a:avLst/>
          </a:prstGeom>
          <a:effectLst/>
        </p:spPr>
        <p:txBody>
          <a:bodyPr wrap="none">
            <a:spAutoFit/>
          </a:bodyPr>
          <a:lstStyle/>
          <a:p>
            <a:pPr defTabSz="914400">
              <a:lnSpc>
                <a:spcPct val="120000"/>
              </a:lnSpc>
            </a:pPr>
            <a:r>
              <a:rPr lang="zh-CN" altLang="en-US" sz="2655">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项目背景 </a:t>
            </a:r>
            <a:endParaRPr lang="en-US" altLang="zh-CN" sz="2655">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圆角矩形 7"/>
          <p:cNvSpPr/>
          <p:nvPr/>
        </p:nvSpPr>
        <p:spPr>
          <a:xfrm rot="21118469">
            <a:off x="5946943" y="1774821"/>
            <a:ext cx="677160" cy="558292"/>
          </a:xfrm>
          <a:prstGeom prst="roundRect">
            <a:avLst/>
          </a:prstGeom>
          <a:solidFill>
            <a:srgbClr val="41ACA7"/>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a:spcBef>
                <a:spcPct val="0"/>
              </a:spcBef>
              <a:spcAft>
                <a:spcPct val="0"/>
              </a:spcAft>
            </a:pPr>
            <a:r>
              <a:rPr lang="en-US" altLang="zh-CN">
                <a:solidFill>
                  <a:srgbClr val="FFFFFF"/>
                </a:solidFill>
                <a:latin typeface="Arial" panose="020B0604020202020204"/>
                <a:ea typeface="微软雅黑" panose="020B0503020204020204" pitchFamily="34" charset="-122"/>
                <a:sym typeface="+mn-lt"/>
              </a:rPr>
              <a:t>1</a:t>
            </a:r>
            <a:endParaRPr lang="zh-CN" altLang="en-US">
              <a:solidFill>
                <a:srgbClr val="FFFFFF"/>
              </a:solidFill>
              <a:latin typeface="Arial" panose="020B0604020202020204"/>
              <a:ea typeface="微软雅黑" panose="020B0503020204020204" pitchFamily="34" charset="-122"/>
              <a:sym typeface="+mn-lt"/>
            </a:endParaRPr>
          </a:p>
        </p:txBody>
      </p:sp>
      <p:sp>
        <p:nvSpPr>
          <p:cNvPr id="9" name="LFPPT网 www.Lfppt.com"/>
          <p:cNvSpPr/>
          <p:nvPr/>
        </p:nvSpPr>
        <p:spPr>
          <a:xfrm rot="21079464">
            <a:off x="7005711" y="2232427"/>
            <a:ext cx="3942533" cy="583999"/>
          </a:xfrm>
          <a:prstGeom prst="roundRect">
            <a:avLst/>
          </a:prstGeom>
          <a:solidFill>
            <a:srgbClr val="41ACA7"/>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a:spcBef>
                <a:spcPct val="0"/>
              </a:spcBef>
              <a:spcAft>
                <a:spcPct val="0"/>
              </a:spcAft>
            </a:pPr>
            <a:endParaRPr lang="zh-CN" altLang="en-US">
              <a:solidFill>
                <a:srgbClr val="FFFFFF"/>
              </a:solidFill>
              <a:latin typeface="Arial" panose="020B0604020202020204"/>
              <a:ea typeface="微软雅黑" panose="020B0503020204020204" pitchFamily="34" charset="-122"/>
            </a:endParaRPr>
          </a:p>
        </p:txBody>
      </p:sp>
      <p:sp>
        <p:nvSpPr>
          <p:cNvPr id="10" name="矩形 9"/>
          <p:cNvSpPr/>
          <p:nvPr/>
        </p:nvSpPr>
        <p:spPr>
          <a:xfrm rot="21079464">
            <a:off x="7944688" y="2253272"/>
            <a:ext cx="1534160" cy="582295"/>
          </a:xfrm>
          <a:prstGeom prst="rect">
            <a:avLst/>
          </a:prstGeom>
          <a:effectLst/>
        </p:spPr>
        <p:txBody>
          <a:bodyPr wrap="none">
            <a:spAutoFit/>
          </a:bodyPr>
          <a:lstStyle/>
          <a:p>
            <a:pPr defTabSz="914400">
              <a:lnSpc>
                <a:spcPct val="120000"/>
              </a:lnSpc>
            </a:pPr>
            <a:r>
              <a:rPr lang="zh-CN" altLang="en-US" sz="2655">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项目展示</a:t>
            </a:r>
            <a:endParaRPr lang="en-US" altLang="zh-CN" sz="2655">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圆角矩形 13"/>
          <p:cNvSpPr/>
          <p:nvPr/>
        </p:nvSpPr>
        <p:spPr>
          <a:xfrm rot="21118469">
            <a:off x="5946943" y="2707739"/>
            <a:ext cx="677160" cy="558292"/>
          </a:xfrm>
          <a:prstGeom prst="roundRect">
            <a:avLst/>
          </a:prstGeom>
          <a:solidFill>
            <a:srgbClr val="41ACA7"/>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a:spcBef>
                <a:spcPct val="0"/>
              </a:spcBef>
              <a:spcAft>
                <a:spcPct val="0"/>
              </a:spcAft>
            </a:pPr>
            <a:r>
              <a:rPr lang="en-US" altLang="zh-CN">
                <a:solidFill>
                  <a:srgbClr val="FFFFFF"/>
                </a:solidFill>
                <a:latin typeface="Arial" panose="020B0604020202020204"/>
                <a:ea typeface="微软雅黑" panose="020B0503020204020204" pitchFamily="34" charset="-122"/>
                <a:sym typeface="+mn-lt"/>
              </a:rPr>
              <a:t>2</a:t>
            </a:r>
            <a:endParaRPr lang="zh-CN" altLang="en-US">
              <a:solidFill>
                <a:srgbClr val="FFFFFF"/>
              </a:solidFill>
              <a:latin typeface="Arial" panose="020B0604020202020204"/>
              <a:ea typeface="微软雅黑" panose="020B0503020204020204" pitchFamily="34" charset="-122"/>
              <a:sym typeface="+mn-lt"/>
            </a:endParaRPr>
          </a:p>
        </p:txBody>
      </p:sp>
      <p:sp>
        <p:nvSpPr>
          <p:cNvPr id="15" name="圆角矩形 14"/>
          <p:cNvSpPr/>
          <p:nvPr/>
        </p:nvSpPr>
        <p:spPr>
          <a:xfrm rot="21079464">
            <a:off x="7005711" y="3167070"/>
            <a:ext cx="3942533" cy="583999"/>
          </a:xfrm>
          <a:prstGeom prst="roundRect">
            <a:avLst/>
          </a:prstGeom>
          <a:solidFill>
            <a:srgbClr val="41ACA7"/>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a:spcBef>
                <a:spcPct val="0"/>
              </a:spcBef>
              <a:spcAft>
                <a:spcPct val="0"/>
              </a:spcAft>
            </a:pPr>
            <a:endParaRPr lang="zh-CN" altLang="en-US">
              <a:solidFill>
                <a:srgbClr val="FFFFFF"/>
              </a:solidFill>
              <a:latin typeface="Arial" panose="020B0604020202020204"/>
              <a:ea typeface="微软雅黑" panose="020B0503020204020204" pitchFamily="34" charset="-122"/>
            </a:endParaRPr>
          </a:p>
        </p:txBody>
      </p:sp>
      <p:sp>
        <p:nvSpPr>
          <p:cNvPr id="16" name="矩形 15"/>
          <p:cNvSpPr/>
          <p:nvPr/>
        </p:nvSpPr>
        <p:spPr>
          <a:xfrm rot="21079464">
            <a:off x="7970488" y="3110633"/>
            <a:ext cx="1871980" cy="582295"/>
          </a:xfrm>
          <a:prstGeom prst="rect">
            <a:avLst/>
          </a:prstGeom>
          <a:effectLst/>
        </p:spPr>
        <p:txBody>
          <a:bodyPr wrap="none">
            <a:spAutoFit/>
          </a:bodyPr>
          <a:lstStyle/>
          <a:p>
            <a:pPr defTabSz="914400">
              <a:lnSpc>
                <a:spcPct val="120000"/>
              </a:lnSpc>
            </a:pPr>
            <a:r>
              <a:rPr lang="zh-CN" altLang="en-US" sz="2655">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遇到的问题</a:t>
            </a:r>
            <a:endParaRPr lang="en-US" altLang="zh-CN" sz="2655">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圆角矩形 19"/>
          <p:cNvSpPr/>
          <p:nvPr/>
        </p:nvSpPr>
        <p:spPr>
          <a:xfrm rot="21118469">
            <a:off x="5946943" y="3642381"/>
            <a:ext cx="677160" cy="558292"/>
          </a:xfrm>
          <a:prstGeom prst="roundRect">
            <a:avLst/>
          </a:prstGeom>
          <a:solidFill>
            <a:srgbClr val="41ACA7"/>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a:spcBef>
                <a:spcPct val="0"/>
              </a:spcBef>
              <a:spcAft>
                <a:spcPct val="0"/>
              </a:spcAft>
            </a:pPr>
            <a:r>
              <a:rPr lang="en-US" altLang="zh-CN">
                <a:solidFill>
                  <a:srgbClr val="FFFFFF"/>
                </a:solidFill>
                <a:latin typeface="Arial" panose="020B0604020202020204"/>
                <a:ea typeface="微软雅黑" panose="020B0503020204020204" pitchFamily="34" charset="-122"/>
                <a:sym typeface="+mn-lt"/>
              </a:rPr>
              <a:t>3</a:t>
            </a:r>
            <a:endParaRPr lang="zh-CN" altLang="en-US">
              <a:solidFill>
                <a:srgbClr val="FFFFFF"/>
              </a:solidFill>
              <a:latin typeface="Arial" panose="020B0604020202020204"/>
              <a:ea typeface="微软雅黑" panose="020B0503020204020204" pitchFamily="34" charset="-122"/>
              <a:sym typeface="+mn-lt"/>
            </a:endParaRPr>
          </a:p>
        </p:txBody>
      </p:sp>
      <p:sp>
        <p:nvSpPr>
          <p:cNvPr id="21" name="圆角矩形 20"/>
          <p:cNvSpPr/>
          <p:nvPr/>
        </p:nvSpPr>
        <p:spPr>
          <a:xfrm rot="21079464">
            <a:off x="7005711" y="4117886"/>
            <a:ext cx="3942533" cy="583999"/>
          </a:xfrm>
          <a:prstGeom prst="roundRect">
            <a:avLst/>
          </a:prstGeom>
          <a:solidFill>
            <a:srgbClr val="41ACA7"/>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a:spcBef>
                <a:spcPct val="0"/>
              </a:spcBef>
              <a:spcAft>
                <a:spcPct val="0"/>
              </a:spcAft>
            </a:pPr>
            <a:endParaRPr lang="zh-CN" altLang="en-US">
              <a:solidFill>
                <a:srgbClr val="FFFFFF"/>
              </a:solidFill>
              <a:latin typeface="Arial" panose="020B0604020202020204"/>
              <a:ea typeface="微软雅黑" panose="020B0503020204020204" pitchFamily="34" charset="-122"/>
            </a:endParaRPr>
          </a:p>
        </p:txBody>
      </p:sp>
      <p:sp>
        <p:nvSpPr>
          <p:cNvPr id="22" name="矩形 21"/>
          <p:cNvSpPr/>
          <p:nvPr/>
        </p:nvSpPr>
        <p:spPr>
          <a:xfrm rot="21079464">
            <a:off x="8070170" y="4112013"/>
            <a:ext cx="2209800" cy="582295"/>
          </a:xfrm>
          <a:prstGeom prst="rect">
            <a:avLst/>
          </a:prstGeom>
          <a:effectLst/>
        </p:spPr>
        <p:txBody>
          <a:bodyPr wrap="none">
            <a:spAutoFit/>
          </a:bodyPr>
          <a:lstStyle/>
          <a:p>
            <a:pPr defTabSz="914400">
              <a:lnSpc>
                <a:spcPct val="120000"/>
              </a:lnSpc>
            </a:pPr>
            <a:r>
              <a:rPr lang="zh-CN" altLang="en-US" sz="2655">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实训总结总结</a:t>
            </a:r>
            <a:endParaRPr lang="en-US" altLang="zh-CN" sz="2655">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圆角矩形 25"/>
          <p:cNvSpPr/>
          <p:nvPr/>
        </p:nvSpPr>
        <p:spPr>
          <a:xfrm rot="21118469">
            <a:off x="5946943" y="4593197"/>
            <a:ext cx="677160" cy="558292"/>
          </a:xfrm>
          <a:prstGeom prst="roundRect">
            <a:avLst/>
          </a:prstGeom>
          <a:solidFill>
            <a:srgbClr val="41ACA7"/>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a:spcBef>
                <a:spcPct val="0"/>
              </a:spcBef>
              <a:spcAft>
                <a:spcPct val="0"/>
              </a:spcAft>
            </a:pPr>
            <a:r>
              <a:rPr lang="en-US" altLang="zh-CN">
                <a:solidFill>
                  <a:srgbClr val="FFFFFF"/>
                </a:solidFill>
                <a:latin typeface="Arial" panose="020B0604020202020204"/>
                <a:ea typeface="微软雅黑" panose="020B0503020204020204" pitchFamily="34" charset="-122"/>
                <a:sym typeface="+mn-lt"/>
              </a:rPr>
              <a:t>4</a:t>
            </a:r>
            <a:endParaRPr lang="zh-CN" altLang="en-US">
              <a:solidFill>
                <a:srgbClr val="FFFFFF"/>
              </a:solidFill>
              <a:latin typeface="Arial" panose="020B0604020202020204"/>
              <a:ea typeface="微软雅黑" panose="020B0503020204020204" pitchFamily="34" charset="-122"/>
              <a:sym typeface="+mn-lt"/>
            </a:endParaRPr>
          </a:p>
        </p:txBody>
      </p:sp>
      <p:sp>
        <p:nvSpPr>
          <p:cNvPr id="33" name="TextBox 25"/>
          <p:cNvSpPr txBox="1"/>
          <p:nvPr/>
        </p:nvSpPr>
        <p:spPr>
          <a:xfrm>
            <a:off x="1426970" y="887611"/>
            <a:ext cx="1005340" cy="2461016"/>
          </a:xfrm>
          <a:prstGeom prst="rect">
            <a:avLst/>
          </a:prstGeom>
          <a:noFill/>
        </p:spPr>
        <p:txBody>
          <a:bodyPr vert="eaVert" wrap="square" rtlCol="0">
            <a:spAutoFit/>
          </a:bodyPr>
          <a:lstStyle/>
          <a:p>
            <a:pPr algn="ctr" defTabSz="914400">
              <a:defRPr/>
            </a:pPr>
            <a:r>
              <a:rPr lang="en-US" altLang="zh-CN" sz="5335" b="1" cap="all">
                <a:solidFill>
                  <a:srgbClr val="E97140"/>
                </a:solidFill>
                <a:latin typeface="微软雅黑" panose="020B0503020204020204" pitchFamily="34" charset="-122"/>
                <a:ea typeface="微软雅黑" panose="020B0503020204020204" pitchFamily="34" charset="-122"/>
                <a:cs typeface="宋体" panose="02010600030101010101" pitchFamily="2" charset="-122"/>
              </a:rPr>
              <a:t> </a:t>
            </a:r>
            <a:r>
              <a:rPr lang="zh-CN" altLang="en-US" sz="5335" b="1" cap="all">
                <a:solidFill>
                  <a:srgbClr val="E97140"/>
                </a:solidFill>
                <a:latin typeface="微软雅黑" panose="020B0503020204020204" pitchFamily="34" charset="-122"/>
                <a:ea typeface="微软雅黑" panose="020B0503020204020204" pitchFamily="34" charset="-122"/>
                <a:cs typeface="宋体" panose="02010600030101010101" pitchFamily="2" charset="-122"/>
              </a:rPr>
              <a:t>目 录</a:t>
            </a:r>
            <a:endParaRPr lang="zh-CN" altLang="zh-CN" sz="5335" b="1" cap="all">
              <a:solidFill>
                <a:srgbClr val="E97140"/>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35" name="图片 34"/>
          <p:cNvPicPr>
            <a:picLocks noChangeAspect="1"/>
          </p:cNvPicPr>
          <p:nvPr/>
        </p:nvPicPr>
        <p:blipFill>
          <a:blip r:embed="rId3"/>
          <a:srcRect/>
          <a:stretch>
            <a:fillRect/>
          </a:stretch>
        </p:blipFill>
        <p:spPr>
          <a:xfrm>
            <a:off x="396149" y="3284215"/>
            <a:ext cx="4811603" cy="3275211"/>
          </a:xfrm>
          <a:prstGeom prst="rect">
            <a:avLst/>
          </a:prstGeom>
        </p:spPr>
      </p:pic>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rLs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rLst="">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rLst="">
                                      <p:cBhvr>
                                        <p:cTn id="15" dur="1000"/>
                                        <p:tgtEl>
                                          <p:spTgt spid="35"/>
                                        </p:tgtEl>
                                      </p:cBhvr>
                                    </p:animEffect>
                                    <p:anim calcmode="lin" valueType="num">
                                      <p:cBhvr>
                                        <p:cTn id="16" dur="1000" fill="hold"/>
                                        <p:tgtEl>
                                          <p:spTgt spid="35"/>
                                        </p:tgtEl>
                                        <p:attrNameLst>
                                          <p:attrName>ppt_x</p:attrName>
                                        </p:attrNameLst>
                                      </p:cBhvr>
                                      <p:tavLst>
                                        <p:tav tm="0">
                                          <p:val>
                                            <p:strVal val="#ppt_x"/>
                                          </p:val>
                                        </p:tav>
                                        <p:tav tm="100000">
                                          <p:val>
                                            <p:strVal val="#ppt_x"/>
                                          </p:val>
                                        </p:tav>
                                      </p:tavLst>
                                    </p:anim>
                                    <p:anim calcmode="lin" valueType="num">
                                      <p:cBhvr>
                                        <p:cTn id="17" dur="1000" fill="hold"/>
                                        <p:tgtEl>
                                          <p:spTgt spid="35"/>
                                        </p:tgtEl>
                                        <p:attrNameLst>
                                          <p:attrName>ppt_y</p:attrName>
                                        </p:attrNameLst>
                                      </p:cBhvr>
                                      <p:tavLst>
                                        <p:tav tm="0">
                                          <p:val>
                                            <p:strVal val="#ppt_y+.1"/>
                                          </p:val>
                                        </p:tav>
                                        <p:tav tm="100000">
                                          <p:val>
                                            <p:strVal val="#ppt_y"/>
                                          </p:val>
                                        </p:tav>
                                      </p:tavLst>
                                    </p:anim>
                                  </p:childTnLst>
                                </p:cTn>
                              </p:par>
                              <p:par>
                                <p:cTn id="18" presetID="22" presetClass="entr" presetSubtype="8" fill="hold" grpId="14"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left)" prLst="">
                                      <p:cBhvr>
                                        <p:cTn id="20" dur="1750"/>
                                        <p:tgtEl>
                                          <p:spTgt spid="33"/>
                                        </p:tgtEl>
                                      </p:cBhvr>
                                    </p:animEffect>
                                  </p:childTnLst>
                                </p:cTn>
                              </p:par>
                            </p:childTnLst>
                          </p:cTn>
                        </p:par>
                        <p:par>
                          <p:cTn id="21" fill="hold">
                            <p:stCondLst>
                              <p:cond delay="1000"/>
                            </p:stCondLst>
                            <p:childTnLst>
                              <p:par>
                                <p:cTn id="22" presetID="2" presetClass="entr" presetSubtype="1" fill="hold" grpId="4"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0-#ppt_h/2"/>
                                          </p:val>
                                        </p:tav>
                                        <p:tav tm="100000">
                                          <p:val>
                                            <p:strVal val="#ppt_y"/>
                                          </p:val>
                                        </p:tav>
                                      </p:tavLst>
                                    </p:anim>
                                  </p:childTnLst>
                                </p:cTn>
                              </p:par>
                              <p:par>
                                <p:cTn id="26" presetID="2" presetClass="entr" presetSubtype="4" fill="hold" grpId="2"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2" presetClass="entr" presetSubtype="8" fill="hold" grpId="3"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rLst="">
                                      <p:cBhvr>
                                        <p:cTn id="33" dur="500"/>
                                        <p:tgtEl>
                                          <p:spTgt spid="4"/>
                                        </p:tgtEl>
                                      </p:cBhvr>
                                    </p:animEffect>
                                  </p:childTnLst>
                                </p:cTn>
                              </p:par>
                            </p:childTnLst>
                          </p:cTn>
                        </p:par>
                        <p:par>
                          <p:cTn id="34" fill="hold">
                            <p:stCondLst>
                              <p:cond delay="2000"/>
                            </p:stCondLst>
                            <p:childTnLst>
                              <p:par>
                                <p:cTn id="35" presetID="2" presetClass="entr" presetSubtype="1" fill="hold" grpId="7"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0-#ppt_h/2"/>
                                          </p:val>
                                        </p:tav>
                                        <p:tav tm="100000">
                                          <p:val>
                                            <p:strVal val="#ppt_y"/>
                                          </p:val>
                                        </p:tav>
                                      </p:tavLst>
                                    </p:anim>
                                  </p:childTnLst>
                                </p:cTn>
                              </p:par>
                              <p:par>
                                <p:cTn id="39" presetID="2" presetClass="entr" presetSubtype="4" fill="hold" grpId="5"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par>
                          <p:cTn id="43" fill="hold">
                            <p:stCondLst>
                              <p:cond delay="2500"/>
                            </p:stCondLst>
                            <p:childTnLst>
                              <p:par>
                                <p:cTn id="44" presetID="22" presetClass="entr" presetSubtype="8" fill="hold" grpId="6"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rLst="">
                                      <p:cBhvr>
                                        <p:cTn id="46" dur="500"/>
                                        <p:tgtEl>
                                          <p:spTgt spid="10"/>
                                        </p:tgtEl>
                                      </p:cBhvr>
                                    </p:animEffect>
                                  </p:childTnLst>
                                </p:cTn>
                              </p:par>
                            </p:childTnLst>
                          </p:cTn>
                        </p:par>
                        <p:par>
                          <p:cTn id="47" fill="hold">
                            <p:stCondLst>
                              <p:cond delay="3000"/>
                            </p:stCondLst>
                            <p:childTnLst>
                              <p:par>
                                <p:cTn id="48" presetID="2" presetClass="entr" presetSubtype="1" fill="hold" grpId="10" nodeType="after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fill="hold"/>
                                        <p:tgtEl>
                                          <p:spTgt spid="20"/>
                                        </p:tgtEl>
                                        <p:attrNameLst>
                                          <p:attrName>ppt_x</p:attrName>
                                        </p:attrNameLst>
                                      </p:cBhvr>
                                      <p:tavLst>
                                        <p:tav tm="0">
                                          <p:val>
                                            <p:strVal val="#ppt_x"/>
                                          </p:val>
                                        </p:tav>
                                        <p:tav tm="100000">
                                          <p:val>
                                            <p:strVal val="#ppt_x"/>
                                          </p:val>
                                        </p:tav>
                                      </p:tavLst>
                                    </p:anim>
                                    <p:anim calcmode="lin" valueType="num">
                                      <p:cBhvr additive="base">
                                        <p:cTn id="51" dur="500" fill="hold"/>
                                        <p:tgtEl>
                                          <p:spTgt spid="20"/>
                                        </p:tgtEl>
                                        <p:attrNameLst>
                                          <p:attrName>ppt_y</p:attrName>
                                        </p:attrNameLst>
                                      </p:cBhvr>
                                      <p:tavLst>
                                        <p:tav tm="0">
                                          <p:val>
                                            <p:strVal val="0-#ppt_h/2"/>
                                          </p:val>
                                        </p:tav>
                                        <p:tav tm="100000">
                                          <p:val>
                                            <p:strVal val="#ppt_y"/>
                                          </p:val>
                                        </p:tav>
                                      </p:tavLst>
                                    </p:anim>
                                  </p:childTnLst>
                                </p:cTn>
                              </p:par>
                              <p:par>
                                <p:cTn id="52" presetID="2" presetClass="entr" presetSubtype="4" fill="hold" grpId="8" nodeType="with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additive="base">
                                        <p:cTn id="54" dur="500" fill="hold"/>
                                        <p:tgtEl>
                                          <p:spTgt spid="15"/>
                                        </p:tgtEl>
                                        <p:attrNameLst>
                                          <p:attrName>ppt_x</p:attrName>
                                        </p:attrNameLst>
                                      </p:cBhvr>
                                      <p:tavLst>
                                        <p:tav tm="0">
                                          <p:val>
                                            <p:strVal val="#ppt_x"/>
                                          </p:val>
                                        </p:tav>
                                        <p:tav tm="100000">
                                          <p:val>
                                            <p:strVal val="#ppt_x"/>
                                          </p:val>
                                        </p:tav>
                                      </p:tavLst>
                                    </p:anim>
                                    <p:anim calcmode="lin" valueType="num">
                                      <p:cBhvr additive="base">
                                        <p:cTn id="55" dur="500" fill="hold"/>
                                        <p:tgtEl>
                                          <p:spTgt spid="15"/>
                                        </p:tgtEl>
                                        <p:attrNameLst>
                                          <p:attrName>ppt_y</p:attrName>
                                        </p:attrNameLst>
                                      </p:cBhvr>
                                      <p:tavLst>
                                        <p:tav tm="0">
                                          <p:val>
                                            <p:strVal val="1+#ppt_h/2"/>
                                          </p:val>
                                        </p:tav>
                                        <p:tav tm="100000">
                                          <p:val>
                                            <p:strVal val="#ppt_y"/>
                                          </p:val>
                                        </p:tav>
                                      </p:tavLst>
                                    </p:anim>
                                  </p:childTnLst>
                                </p:cTn>
                              </p:par>
                            </p:childTnLst>
                          </p:cTn>
                        </p:par>
                        <p:par>
                          <p:cTn id="56" fill="hold">
                            <p:stCondLst>
                              <p:cond delay="3500"/>
                            </p:stCondLst>
                            <p:childTnLst>
                              <p:par>
                                <p:cTn id="57" presetID="22" presetClass="entr" presetSubtype="8" fill="hold" grpId="9"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left)" prLst="">
                                      <p:cBhvr>
                                        <p:cTn id="59" dur="500"/>
                                        <p:tgtEl>
                                          <p:spTgt spid="16"/>
                                        </p:tgtEl>
                                      </p:cBhvr>
                                    </p:animEffect>
                                  </p:childTnLst>
                                </p:cTn>
                              </p:par>
                            </p:childTnLst>
                          </p:cTn>
                        </p:par>
                        <p:par>
                          <p:cTn id="60" fill="hold">
                            <p:stCondLst>
                              <p:cond delay="4000"/>
                            </p:stCondLst>
                            <p:childTnLst>
                              <p:par>
                                <p:cTn id="61" presetID="2" presetClass="entr" presetSubtype="1" fill="hold" grpId="13" nodeType="after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0-#ppt_h/2"/>
                                          </p:val>
                                        </p:tav>
                                        <p:tav tm="100000">
                                          <p:val>
                                            <p:strVal val="#ppt_y"/>
                                          </p:val>
                                        </p:tav>
                                      </p:tavLst>
                                    </p:anim>
                                  </p:childTnLst>
                                </p:cTn>
                              </p:par>
                              <p:par>
                                <p:cTn id="65" presetID="2" presetClass="entr" presetSubtype="4" fill="hold" grpId="11"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ppt_x"/>
                                          </p:val>
                                        </p:tav>
                                        <p:tav tm="100000">
                                          <p:val>
                                            <p:strVal val="#ppt_x"/>
                                          </p:val>
                                        </p:tav>
                                      </p:tavLst>
                                    </p:anim>
                                    <p:anim calcmode="lin" valueType="num">
                                      <p:cBhvr additive="base">
                                        <p:cTn id="68" dur="500" fill="hold"/>
                                        <p:tgtEl>
                                          <p:spTgt spid="21"/>
                                        </p:tgtEl>
                                        <p:attrNameLst>
                                          <p:attrName>ppt_y</p:attrName>
                                        </p:attrNameLst>
                                      </p:cBhvr>
                                      <p:tavLst>
                                        <p:tav tm="0">
                                          <p:val>
                                            <p:strVal val="1+#ppt_h/2"/>
                                          </p:val>
                                        </p:tav>
                                        <p:tav tm="100000">
                                          <p:val>
                                            <p:strVal val="#ppt_y"/>
                                          </p:val>
                                        </p:tav>
                                      </p:tavLst>
                                    </p:anim>
                                  </p:childTnLst>
                                </p:cTn>
                              </p:par>
                            </p:childTnLst>
                          </p:cTn>
                        </p:par>
                        <p:par>
                          <p:cTn id="69" fill="hold">
                            <p:stCondLst>
                              <p:cond delay="4500"/>
                            </p:stCondLst>
                            <p:childTnLst>
                              <p:par>
                                <p:cTn id="70" presetID="22" presetClass="entr" presetSubtype="8" fill="hold" grpId="12"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rLst="">
                                      <p:cBhvr>
                                        <p:cTn id="7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dvAuto="0"/>
      <p:bldP spid="2" grpId="1" animBg="1" advAuto="0"/>
      <p:bldP spid="3" grpId="2" animBg="1" advAuto="0"/>
      <p:bldP spid="4" grpId="3" bldLvl="0" animBg="1" advAuto="0"/>
      <p:bldP spid="8" grpId="4" animBg="1" advAuto="0"/>
      <p:bldP spid="9" grpId="5" animBg="1" advAuto="0"/>
      <p:bldP spid="10" grpId="6" bldLvl="0" animBg="1" advAuto="0"/>
      <p:bldP spid="14" grpId="7" animBg="1" advAuto="0"/>
      <p:bldP spid="15" grpId="8" animBg="1" advAuto="0"/>
      <p:bldP spid="16" grpId="9" bldLvl="0" animBg="1" advAuto="0"/>
      <p:bldP spid="20" grpId="10" animBg="1" advAuto="0"/>
      <p:bldP spid="21" grpId="11" animBg="1" advAuto="0"/>
      <p:bldP spid="22" grpId="12" bldLvl="0" animBg="1" advAuto="0"/>
      <p:bldP spid="26" grpId="13" animBg="1" advAuto="0"/>
      <p:bldP spid="33" grpId="14" advAuto="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F3C96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a:srcRect/>
          <a:stretch>
            <a:fillRect/>
          </a:stretch>
        </p:blipFill>
        <p:spPr>
          <a:xfrm>
            <a:off x="0" y="0"/>
            <a:ext cx="11431936" cy="6858000"/>
          </a:xfrm>
          <a:prstGeom prst="rect">
            <a:avLst/>
          </a:prstGeom>
        </p:spPr>
      </p:pic>
      <p:grpSp>
        <p:nvGrpSpPr>
          <p:cNvPr id="7" name="组合"/>
          <p:cNvGrpSpPr/>
          <p:nvPr/>
        </p:nvGrpSpPr>
        <p:grpSpPr>
          <a:xfrm>
            <a:off x="7592993" y="2632304"/>
            <a:ext cx="4599008" cy="1593392"/>
            <a:chOff x="5694745" y="1974228"/>
            <a:chExt cx="3449256" cy="1195044"/>
          </a:xfrm>
        </p:grpSpPr>
        <p:sp>
          <p:nvSpPr>
            <p:cNvPr id="5" name="矩形 4"/>
            <p:cNvSpPr/>
            <p:nvPr/>
          </p:nvSpPr>
          <p:spPr>
            <a:xfrm>
              <a:off x="5694745" y="1974228"/>
              <a:ext cx="3449256" cy="1195044"/>
            </a:xfrm>
            <a:prstGeom prst="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655">
                <a:solidFill>
                  <a:srgbClr val="FFFFFF"/>
                </a:solidFill>
                <a:latin typeface="Impact" panose="020B0806030902050204" pitchFamily="34" charset="0"/>
                <a:ea typeface="微软雅黑" panose="020B0503020204020204" pitchFamily="34" charset="-122"/>
                <a:cs typeface="+mn-ea"/>
                <a:sym typeface="+mn-lt"/>
              </a:endParaRPr>
            </a:p>
          </p:txBody>
        </p:sp>
        <p:sp>
          <p:nvSpPr>
            <p:cNvPr id="2" name="矩形 1"/>
            <p:cNvSpPr/>
            <p:nvPr/>
          </p:nvSpPr>
          <p:spPr>
            <a:xfrm>
              <a:off x="5958366" y="2095501"/>
              <a:ext cx="2922014" cy="952498"/>
            </a:xfrm>
            <a:prstGeom prst="rect">
              <a:avLst/>
            </a:prstGeom>
            <a:noFill/>
            <a:ln w="9525">
              <a:noFill/>
            </a:ln>
            <a:effectLst>
              <a:outerShdw blurRad="419100" dist="419100" dir="7800000" sx="84000" sy="84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09600">
                <a:spcBef>
                  <a:spcPct val="0"/>
                </a:spcBef>
                <a:spcAft>
                  <a:spcPct val="0"/>
                </a:spcAft>
              </a:pPr>
              <a:r>
                <a:rPr lang="en-US" altLang="zh-CN" sz="5335" b="1">
                  <a:solidFill>
                    <a:srgbClr val="E97140"/>
                  </a:solidFill>
                  <a:latin typeface="Arial" panose="020B0604020202020204"/>
                  <a:ea typeface="微软雅黑" panose="020B0503020204020204" pitchFamily="34" charset="-122"/>
                </a:rPr>
                <a:t>01 </a:t>
              </a:r>
              <a:r>
                <a:rPr lang="zh-CN" altLang="en-US" sz="5335" b="1">
                  <a:solidFill>
                    <a:srgbClr val="E97140"/>
                  </a:solidFill>
                  <a:latin typeface="Arial" panose="020B0604020202020204"/>
                  <a:ea typeface="微软雅黑" panose="020B0503020204020204" pitchFamily="34" charset="-122"/>
                </a:rPr>
                <a:t>项目背景 </a:t>
              </a:r>
            </a:p>
          </p:txBody>
        </p:sp>
      </p:gr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rLst="">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right)" prLst="">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p:cNvGrpSpPr/>
          <p:nvPr/>
        </p:nvGrpSpPr>
        <p:grpSpPr>
          <a:xfrm>
            <a:off x="10664658" y="1388491"/>
            <a:ext cx="1280637" cy="964156"/>
            <a:chOff x="1068854" y="1977702"/>
            <a:chExt cx="1280637" cy="964156"/>
          </a:xfrm>
        </p:grpSpPr>
        <p:sp>
          <p:nvSpPr>
            <p:cNvPr id="35" name="矩形 3"/>
            <p:cNvSpPr/>
            <p:nvPr/>
          </p:nvSpPr>
          <p:spPr>
            <a:xfrm rot="2100000">
              <a:off x="1158954" y="2299866"/>
              <a:ext cx="1190537" cy="641992"/>
            </a:xfrm>
            <a:custGeom>
              <a:avLst/>
              <a:gdLst>
                <a:gd name="connsiteX0" fmla="*/ 0 w 5930900"/>
                <a:gd name="connsiteY0" fmla="*/ 0 h 2316335"/>
                <a:gd name="connsiteX1" fmla="*/ 5930900 w 5930900"/>
                <a:gd name="connsiteY1" fmla="*/ 0 h 2316335"/>
                <a:gd name="connsiteX2" fmla="*/ 5930900 w 5930900"/>
                <a:gd name="connsiteY2" fmla="*/ 2316335 h 2316335"/>
                <a:gd name="connsiteX3" fmla="*/ 0 w 5930900"/>
                <a:gd name="connsiteY3" fmla="*/ 2316335 h 2316335"/>
                <a:gd name="connsiteX4" fmla="*/ 0 w 5930900"/>
                <a:gd name="connsiteY4" fmla="*/ 0 h 2316335"/>
                <a:gd name="connsiteX0dup0" fmla="*/ 0 w 5930900"/>
                <a:gd name="connsiteY0dup0" fmla="*/ 0 h 2316335"/>
                <a:gd name="connsiteX1dup0" fmla="*/ 399455 w 5930900"/>
                <a:gd name="connsiteY1dup0" fmla="*/ 3465 h 2316335"/>
                <a:gd name="connsiteX2dup0" fmla="*/ 5930900 w 5930900"/>
                <a:gd name="connsiteY2dup0" fmla="*/ 0 h 2316335"/>
                <a:gd name="connsiteX3dup0" fmla="*/ 5930900 w 5930900"/>
                <a:gd name="connsiteY3dup0" fmla="*/ 2316335 h 2316335"/>
                <a:gd name="connsiteX4dup0" fmla="*/ 0 w 5930900"/>
                <a:gd name="connsiteY4dup0" fmla="*/ 2316335 h 2316335"/>
                <a:gd name="connsiteX5" fmla="*/ 0 w 5930900"/>
                <a:gd name="connsiteY5" fmla="*/ 0 h 2316335"/>
                <a:gd name="connsiteX0dup0dup1" fmla="*/ 0 w 5930900"/>
                <a:gd name="connsiteY0dup0dup1" fmla="*/ 2316335 h 2316335"/>
                <a:gd name="connsiteX1dup0dup1" fmla="*/ 399455 w 5930900"/>
                <a:gd name="connsiteY1dup0dup1" fmla="*/ 3465 h 2316335"/>
                <a:gd name="connsiteX2dup0dup1" fmla="*/ 5930900 w 5930900"/>
                <a:gd name="connsiteY2dup0dup1" fmla="*/ 0 h 2316335"/>
                <a:gd name="connsiteX3dup0dup1" fmla="*/ 5930900 w 5930900"/>
                <a:gd name="connsiteY3dup0dup1" fmla="*/ 2316335 h 2316335"/>
                <a:gd name="connsiteX4dup0dup1" fmla="*/ 0 w 5930900"/>
                <a:gd name="connsiteY4dup0dup1" fmla="*/ 2316335 h 2316335"/>
                <a:gd name="connsiteX0dup0dup1dup2" fmla="*/ 0 w 5930900"/>
                <a:gd name="connsiteY0dup0dup1dup2" fmla="*/ 2316335 h 2316335"/>
                <a:gd name="connsiteX1dup0dup1dup2" fmla="*/ 494039 w 5930900"/>
                <a:gd name="connsiteY1dup0dup1dup2" fmla="*/ 23225 h 2316335"/>
                <a:gd name="connsiteX2dup0dup1dup2" fmla="*/ 5930900 w 5930900"/>
                <a:gd name="connsiteY2dup0dup1dup2" fmla="*/ 0 h 2316335"/>
                <a:gd name="connsiteX3dup0dup1dup2" fmla="*/ 5930900 w 5930900"/>
                <a:gd name="connsiteY3dup0dup1dup2" fmla="*/ 2316335 h 2316335"/>
                <a:gd name="connsiteX4dup0dup1dup2" fmla="*/ 0 w 5930900"/>
                <a:gd name="connsiteY4dup0dup1dup2" fmla="*/ 2316335 h 2316335"/>
                <a:gd name="connsiteX0dup0dup1dup2dup3" fmla="*/ 1 w 5736813"/>
                <a:gd name="connsiteY0dup0dup1dup2dup3" fmla="*/ 2316313 h 2316335"/>
                <a:gd name="connsiteX1dup0dup1dup2dup3" fmla="*/ 299952 w 5736813"/>
                <a:gd name="connsiteY1dup0dup1dup2dup3" fmla="*/ 23225 h 2316335"/>
                <a:gd name="connsiteX2dup0dup1dup2dup3" fmla="*/ 5736813 w 5736813"/>
                <a:gd name="connsiteY2dup0dup1dup2dup3" fmla="*/ 0 h 2316335"/>
                <a:gd name="connsiteX3dup0dup1dup2dup3" fmla="*/ 5736813 w 5736813"/>
                <a:gd name="connsiteY3dup0dup1dup2dup3" fmla="*/ 2316335 h 2316335"/>
                <a:gd name="connsiteX4dup0dup1dup2dup3" fmla="*/ 1 w 5736813"/>
                <a:gd name="connsiteY4dup0dup1dup2dup3" fmla="*/ 2316313 h 2316335"/>
                <a:gd name="connsiteX0dup0dup1dup2dup3dup4" fmla="*/ 1 w 5736813"/>
                <a:gd name="connsiteY0dup0dup1dup2dup3dup4" fmla="*/ 2316313 h 2316335"/>
                <a:gd name="connsiteX1dup0dup1dup2dup3dup4" fmla="*/ 299952 w 5736813"/>
                <a:gd name="connsiteY1dup0dup1dup2dup3dup4" fmla="*/ 23225 h 2316335"/>
                <a:gd name="connsiteX2dup0dup1dup2dup3dup4" fmla="*/ 1107397 w 5736813"/>
                <a:gd name="connsiteY2dup0dup1dup2dup3dup4" fmla="*/ 8826 h 2316335"/>
                <a:gd name="connsiteX3dup0dup1dup2dup3dup4" fmla="*/ 5736813 w 5736813"/>
                <a:gd name="connsiteY3dup0dup1dup2dup3dup4" fmla="*/ 0 h 2316335"/>
                <a:gd name="connsiteX4dup0dup1dup2dup3dup4" fmla="*/ 5736813 w 5736813"/>
                <a:gd name="connsiteY4dup0dup1dup2dup3dup4" fmla="*/ 2316335 h 2316335"/>
                <a:gd name="connsiteX5dup0" fmla="*/ 1 w 5736813"/>
                <a:gd name="connsiteY5dup0" fmla="*/ 2316313 h 2316335"/>
                <a:gd name="connsiteX0dup0dup1dup2dup3dup4dup5" fmla="*/ 1 w 5736813"/>
                <a:gd name="connsiteY0dup0dup1dup2dup3dup4dup5" fmla="*/ 2316313 h 2320350"/>
                <a:gd name="connsiteX1dup0dup1dup2dup3dup4dup5" fmla="*/ 299952 w 5736813"/>
                <a:gd name="connsiteY1dup0dup1dup2dup3dup4dup5" fmla="*/ 23225 h 2320350"/>
                <a:gd name="connsiteX2dup0dup1dup2dup3dup4dup5" fmla="*/ 1107397 w 5736813"/>
                <a:gd name="connsiteY2dup0dup1dup2dup3dup4dup5" fmla="*/ 8826 h 2320350"/>
                <a:gd name="connsiteX3dup0dup1dup2dup3dup4dup5" fmla="*/ 5736813 w 5736813"/>
                <a:gd name="connsiteY3dup0dup1dup2dup3dup4dup5" fmla="*/ 0 h 2320350"/>
                <a:gd name="connsiteX4dup0dup1dup2dup3dup4dup5" fmla="*/ 5736813 w 5736813"/>
                <a:gd name="connsiteY4dup0dup1dup2dup3dup4dup5" fmla="*/ 2316335 h 2320350"/>
                <a:gd name="connsiteX5dup0dup1" fmla="*/ 1952285 w 5736813"/>
                <a:gd name="connsiteY5dup0dup1" fmla="*/ 2320350 h 2320350"/>
                <a:gd name="connsiteX6" fmla="*/ 1 w 5736813"/>
                <a:gd name="connsiteY6" fmla="*/ 2316313 h 2320350"/>
                <a:gd name="connsiteX0dup0dup1dup2dup3dup4dup5dup6" fmla="*/ 1652333 w 5436861"/>
                <a:gd name="connsiteY0dup0dup1dup2dup3dup4dup5dup6" fmla="*/ 2320350 h 2320350"/>
                <a:gd name="connsiteX1dup0dup1dup2dup3dup4dup5dup6" fmla="*/ 0 w 5436861"/>
                <a:gd name="connsiteY1dup0dup1dup2dup3dup4dup5dup6" fmla="*/ 23225 h 2320350"/>
                <a:gd name="connsiteX2dup0dup1dup2dup3dup4dup5dup6" fmla="*/ 807445 w 5436861"/>
                <a:gd name="connsiteY2dup0dup1dup2dup3dup4dup5dup6" fmla="*/ 8826 h 2320350"/>
                <a:gd name="connsiteX3dup0dup1dup2dup3dup4dup5dup6" fmla="*/ 5436861 w 5436861"/>
                <a:gd name="connsiteY3dup0dup1dup2dup3dup4dup5dup6" fmla="*/ 0 h 2320350"/>
                <a:gd name="connsiteX4dup0dup1dup2dup3dup4dup5dup6" fmla="*/ 5436861 w 5436861"/>
                <a:gd name="connsiteY4dup0dup1dup2dup3dup4dup5dup6" fmla="*/ 2316335 h 2320350"/>
                <a:gd name="connsiteX5dup0dup1dup2" fmla="*/ 1652333 w 5436861"/>
                <a:gd name="connsiteY5dup0dup1dup2" fmla="*/ 2320350 h 2320350"/>
                <a:gd name="connsiteX0dup0dup1dup2dup3dup4dup5dup6dup7" fmla="*/ 844888 w 4629416"/>
                <a:gd name="connsiteY0dup0dup1dup2dup3dup4dup5dup6dup7" fmla="*/ 2320350 h 2320350"/>
                <a:gd name="connsiteX1dup0dup1dup2dup3dup4dup5dup6dup7" fmla="*/ 0 w 4629416"/>
                <a:gd name="connsiteY1dup0dup1dup2dup3dup4dup5dup6dup7" fmla="*/ 8826 h 2320350"/>
                <a:gd name="connsiteX2dup0dup1dup2dup3dup4dup5dup6dup7" fmla="*/ 4629416 w 4629416"/>
                <a:gd name="connsiteY2dup0dup1dup2dup3dup4dup5dup6dup7" fmla="*/ 0 h 2320350"/>
                <a:gd name="connsiteX3dup0dup1dup2dup3dup4dup5dup6dup7" fmla="*/ 4629416 w 4629416"/>
                <a:gd name="connsiteY3dup0dup1dup2dup3dup4dup5dup6dup7" fmla="*/ 2316335 h 2320350"/>
                <a:gd name="connsiteX4dup0dup1dup2dup3dup4dup5dup6dup7" fmla="*/ 844888 w 4629416"/>
                <a:gd name="connsiteY4dup0dup1dup2dup3dup4dup5dup6dup7" fmla="*/ 2320350 h 2320350"/>
                <a:gd name="connsiteX0dup0dup1dup2dup3dup4dup5dup6dup7dup8" fmla="*/ 844888 w 4629416"/>
                <a:gd name="connsiteY0dup0dup1dup2dup3dup4dup5dup6dup7dup8" fmla="*/ 2320350 h 2320350"/>
                <a:gd name="connsiteX1dup0dup1dup2dup3dup4dup5dup6dup7dup8" fmla="*/ 714205 w 4629416"/>
                <a:gd name="connsiteY1dup0dup1dup2dup3dup4dup5dup6dup7dup8" fmla="*/ 912798 h 2320350"/>
                <a:gd name="connsiteX2dup0dup1dup2dup3dup4dup5dup6dup7dup8" fmla="*/ 0 w 4629416"/>
                <a:gd name="connsiteY2dup0dup1dup2dup3dup4dup5dup6dup7dup8" fmla="*/ 8826 h 2320350"/>
                <a:gd name="connsiteX3dup0dup1dup2dup3dup4dup5dup6dup7dup8" fmla="*/ 4629416 w 4629416"/>
                <a:gd name="connsiteY3dup0dup1dup2dup3dup4dup5dup6dup7dup8" fmla="*/ 0 h 2320350"/>
                <a:gd name="connsiteX4dup0dup1dup2dup3dup4dup5dup6dup7dup8" fmla="*/ 4629416 w 4629416"/>
                <a:gd name="connsiteY4dup0dup1dup2dup3dup4dup5dup6dup7dup8" fmla="*/ 2316335 h 2320350"/>
                <a:gd name="connsiteX5dup0dup1dup2dup3" fmla="*/ 844888 w 4629416"/>
                <a:gd name="connsiteY5dup0dup1dup2dup3" fmla="*/ 2320350 h 2320350"/>
              </a:gdLst>
              <a:ahLst/>
              <a:cxnLst>
                <a:cxn ang="0">
                  <a:pos x="connsiteX0dup0dup1dup2dup3dup4dup5dup6dup7dup8" y="connsiteY0dup0dup1dup2dup3dup4dup5dup6dup7dup8"/>
                </a:cxn>
                <a:cxn ang="0">
                  <a:pos x="connsiteX1dup0dup1dup2dup3dup4dup5dup6dup7dup8" y="connsiteY1dup0dup1dup2dup3dup4dup5dup6dup7dup8"/>
                </a:cxn>
                <a:cxn ang="0">
                  <a:pos x="connsiteX2dup0dup1dup2dup3dup4dup5dup6dup7dup8" y="connsiteY2dup0dup1dup2dup3dup4dup5dup6dup7dup8"/>
                </a:cxn>
                <a:cxn ang="0">
                  <a:pos x="connsiteX3dup0dup1dup2dup3dup4dup5dup6dup7dup8" y="connsiteY3dup0dup1dup2dup3dup4dup5dup6dup7dup8"/>
                </a:cxn>
                <a:cxn ang="0">
                  <a:pos x="connsiteX4dup0dup1dup2dup3dup4dup5dup6dup7dup8" y="connsiteY4dup0dup1dup2dup3dup4dup5dup6dup7dup8"/>
                </a:cxn>
                <a:cxn ang="0">
                  <a:pos x="connsiteX5dup0dup1dup2dup3" y="connsiteY5dup0dup1dup2dup3"/>
                </a:cxn>
              </a:cxnLst>
              <a:rect l="l" t="t" r="r" b="b"/>
              <a:pathLst>
                <a:path w="4629416" h="2320350">
                  <a:moveTo>
                    <a:pt x="844888" y="2320350"/>
                  </a:moveTo>
                  <a:cubicBezTo>
                    <a:pt x="678611" y="1874890"/>
                    <a:pt x="880482" y="1358258"/>
                    <a:pt x="714205" y="912798"/>
                  </a:cubicBezTo>
                  <a:lnTo>
                    <a:pt x="0" y="8826"/>
                  </a:lnTo>
                  <a:lnTo>
                    <a:pt x="4629416" y="0"/>
                  </a:lnTo>
                  <a:lnTo>
                    <a:pt x="4629416" y="2316335"/>
                  </a:lnTo>
                  <a:lnTo>
                    <a:pt x="844888" y="2320350"/>
                  </a:lnTo>
                  <a:close/>
                </a:path>
              </a:pathLst>
            </a:custGeom>
            <a:gradFill flip="none" rotWithShape="1">
              <a:gsLst>
                <a:gs pos="100000">
                  <a:schemeClr val="bg1">
                    <a:alpha val="0"/>
                  </a:schemeClr>
                </a:gs>
                <a:gs pos="0">
                  <a:schemeClr val="tx1">
                    <a:alpha val="3000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1050">
                <a:solidFill>
                  <a:srgbClr val="FFFFFF"/>
                </a:solidFill>
                <a:latin typeface="等线" panose="02010600030101010101" charset="-122"/>
                <a:ea typeface="等线" panose="02010600030101010101" charset="-122"/>
              </a:endParaRPr>
            </a:p>
          </p:txBody>
        </p:sp>
        <p:sp>
          <p:nvSpPr>
            <p:cNvPr id="36" name="KSO_Shape"/>
            <p:cNvSpPr/>
            <p:nvPr/>
          </p:nvSpPr>
          <p:spPr>
            <a:xfrm flipH="1">
              <a:off x="1068854" y="1977702"/>
              <a:ext cx="384026" cy="656456"/>
            </a:xfrm>
            <a:custGeom>
              <a:avLst/>
              <a:gdLst/>
              <a:ahLst/>
              <a:cxnLst/>
              <a:rect l="l" t="t" r="r" b="b"/>
              <a:pathLst>
                <a:path w="559792" h="955625">
                  <a:moveTo>
                    <a:pt x="279896" y="194422"/>
                  </a:moveTo>
                  <a:cubicBezTo>
                    <a:pt x="168660" y="194422"/>
                    <a:pt x="78485" y="284596"/>
                    <a:pt x="78485" y="395833"/>
                  </a:cubicBezTo>
                  <a:cubicBezTo>
                    <a:pt x="78485" y="507069"/>
                    <a:pt x="168660" y="597244"/>
                    <a:pt x="279896" y="597244"/>
                  </a:cubicBezTo>
                  <a:cubicBezTo>
                    <a:pt x="391133" y="597244"/>
                    <a:pt x="481307" y="507069"/>
                    <a:pt x="481307" y="395833"/>
                  </a:cubicBezTo>
                  <a:cubicBezTo>
                    <a:pt x="481307" y="284596"/>
                    <a:pt x="391133" y="194422"/>
                    <a:pt x="279896" y="194422"/>
                  </a:cubicBezTo>
                  <a:close/>
                  <a:moveTo>
                    <a:pt x="279896" y="0"/>
                  </a:moveTo>
                  <a:cubicBezTo>
                    <a:pt x="381198" y="-1"/>
                    <a:pt x="482501" y="38646"/>
                    <a:pt x="559792" y="115937"/>
                  </a:cubicBezTo>
                  <a:cubicBezTo>
                    <a:pt x="714375" y="270519"/>
                    <a:pt x="714375" y="521146"/>
                    <a:pt x="559792" y="675729"/>
                  </a:cubicBezTo>
                  <a:lnTo>
                    <a:pt x="279896" y="955625"/>
                  </a:lnTo>
                  <a:lnTo>
                    <a:pt x="0" y="675729"/>
                  </a:lnTo>
                  <a:cubicBezTo>
                    <a:pt x="-154583" y="521146"/>
                    <a:pt x="-154583" y="270519"/>
                    <a:pt x="0" y="115937"/>
                  </a:cubicBezTo>
                  <a:cubicBezTo>
                    <a:pt x="77291" y="38646"/>
                    <a:pt x="178594" y="-1"/>
                    <a:pt x="279896" y="0"/>
                  </a:cubicBezTo>
                  <a:close/>
                </a:path>
              </a:pathLst>
            </a:custGeom>
            <a:solidFill>
              <a:srgbClr val="FDD550"/>
            </a:solidFill>
            <a:ln w="539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200">
                <a:solidFill>
                  <a:prstClr val="white"/>
                </a:solidFill>
                <a:latin typeface="等线" panose="02010600030101010101" charset="-122"/>
                <a:ea typeface="等线" panose="02010600030101010101" charset="-122"/>
              </a:endParaRPr>
            </a:p>
          </p:txBody>
        </p:sp>
      </p:grpSp>
      <p:grpSp>
        <p:nvGrpSpPr>
          <p:cNvPr id="37" name="组合"/>
          <p:cNvGrpSpPr/>
          <p:nvPr/>
        </p:nvGrpSpPr>
        <p:grpSpPr>
          <a:xfrm>
            <a:off x="10664658" y="2732739"/>
            <a:ext cx="1280637" cy="964156"/>
            <a:chOff x="1068854" y="1977702"/>
            <a:chExt cx="1280637" cy="964156"/>
          </a:xfrm>
        </p:grpSpPr>
        <p:sp>
          <p:nvSpPr>
            <p:cNvPr id="38" name="矩形 3"/>
            <p:cNvSpPr/>
            <p:nvPr/>
          </p:nvSpPr>
          <p:spPr>
            <a:xfrm rot="2100000">
              <a:off x="1158954" y="2299866"/>
              <a:ext cx="1190537" cy="641992"/>
            </a:xfrm>
            <a:custGeom>
              <a:avLst/>
              <a:gdLst>
                <a:gd name="connsiteX0" fmla="*/ 0 w 5930900"/>
                <a:gd name="connsiteY0" fmla="*/ 0 h 2316335"/>
                <a:gd name="connsiteX1" fmla="*/ 5930900 w 5930900"/>
                <a:gd name="connsiteY1" fmla="*/ 0 h 2316335"/>
                <a:gd name="connsiteX2" fmla="*/ 5930900 w 5930900"/>
                <a:gd name="connsiteY2" fmla="*/ 2316335 h 2316335"/>
                <a:gd name="connsiteX3" fmla="*/ 0 w 5930900"/>
                <a:gd name="connsiteY3" fmla="*/ 2316335 h 2316335"/>
                <a:gd name="connsiteX4" fmla="*/ 0 w 5930900"/>
                <a:gd name="connsiteY4" fmla="*/ 0 h 2316335"/>
                <a:gd name="connsiteX0dup0" fmla="*/ 0 w 5930900"/>
                <a:gd name="connsiteY0dup0" fmla="*/ 0 h 2316335"/>
                <a:gd name="connsiteX1dup0" fmla="*/ 399455 w 5930900"/>
                <a:gd name="connsiteY1dup0" fmla="*/ 3465 h 2316335"/>
                <a:gd name="connsiteX2dup0" fmla="*/ 5930900 w 5930900"/>
                <a:gd name="connsiteY2dup0" fmla="*/ 0 h 2316335"/>
                <a:gd name="connsiteX3dup0" fmla="*/ 5930900 w 5930900"/>
                <a:gd name="connsiteY3dup0" fmla="*/ 2316335 h 2316335"/>
                <a:gd name="connsiteX4dup0" fmla="*/ 0 w 5930900"/>
                <a:gd name="connsiteY4dup0" fmla="*/ 2316335 h 2316335"/>
                <a:gd name="connsiteX5" fmla="*/ 0 w 5930900"/>
                <a:gd name="connsiteY5" fmla="*/ 0 h 2316335"/>
                <a:gd name="connsiteX0dup0dup1" fmla="*/ 0 w 5930900"/>
                <a:gd name="connsiteY0dup0dup1" fmla="*/ 2316335 h 2316335"/>
                <a:gd name="connsiteX1dup0dup1" fmla="*/ 399455 w 5930900"/>
                <a:gd name="connsiteY1dup0dup1" fmla="*/ 3465 h 2316335"/>
                <a:gd name="connsiteX2dup0dup1" fmla="*/ 5930900 w 5930900"/>
                <a:gd name="connsiteY2dup0dup1" fmla="*/ 0 h 2316335"/>
                <a:gd name="connsiteX3dup0dup1" fmla="*/ 5930900 w 5930900"/>
                <a:gd name="connsiteY3dup0dup1" fmla="*/ 2316335 h 2316335"/>
                <a:gd name="connsiteX4dup0dup1" fmla="*/ 0 w 5930900"/>
                <a:gd name="connsiteY4dup0dup1" fmla="*/ 2316335 h 2316335"/>
                <a:gd name="connsiteX0dup0dup1dup2" fmla="*/ 0 w 5930900"/>
                <a:gd name="connsiteY0dup0dup1dup2" fmla="*/ 2316335 h 2316335"/>
                <a:gd name="connsiteX1dup0dup1dup2" fmla="*/ 494039 w 5930900"/>
                <a:gd name="connsiteY1dup0dup1dup2" fmla="*/ 23225 h 2316335"/>
                <a:gd name="connsiteX2dup0dup1dup2" fmla="*/ 5930900 w 5930900"/>
                <a:gd name="connsiteY2dup0dup1dup2" fmla="*/ 0 h 2316335"/>
                <a:gd name="connsiteX3dup0dup1dup2" fmla="*/ 5930900 w 5930900"/>
                <a:gd name="connsiteY3dup0dup1dup2" fmla="*/ 2316335 h 2316335"/>
                <a:gd name="connsiteX4dup0dup1dup2" fmla="*/ 0 w 5930900"/>
                <a:gd name="connsiteY4dup0dup1dup2" fmla="*/ 2316335 h 2316335"/>
                <a:gd name="connsiteX0dup0dup1dup2dup3" fmla="*/ 1 w 5736813"/>
                <a:gd name="connsiteY0dup0dup1dup2dup3" fmla="*/ 2316313 h 2316335"/>
                <a:gd name="connsiteX1dup0dup1dup2dup3" fmla="*/ 299952 w 5736813"/>
                <a:gd name="connsiteY1dup0dup1dup2dup3" fmla="*/ 23225 h 2316335"/>
                <a:gd name="connsiteX2dup0dup1dup2dup3" fmla="*/ 5736813 w 5736813"/>
                <a:gd name="connsiteY2dup0dup1dup2dup3" fmla="*/ 0 h 2316335"/>
                <a:gd name="connsiteX3dup0dup1dup2dup3" fmla="*/ 5736813 w 5736813"/>
                <a:gd name="connsiteY3dup0dup1dup2dup3" fmla="*/ 2316335 h 2316335"/>
                <a:gd name="connsiteX4dup0dup1dup2dup3" fmla="*/ 1 w 5736813"/>
                <a:gd name="connsiteY4dup0dup1dup2dup3" fmla="*/ 2316313 h 2316335"/>
                <a:gd name="connsiteX0dup0dup1dup2dup3dup4" fmla="*/ 1 w 5736813"/>
                <a:gd name="connsiteY0dup0dup1dup2dup3dup4" fmla="*/ 2316313 h 2316335"/>
                <a:gd name="connsiteX1dup0dup1dup2dup3dup4" fmla="*/ 299952 w 5736813"/>
                <a:gd name="connsiteY1dup0dup1dup2dup3dup4" fmla="*/ 23225 h 2316335"/>
                <a:gd name="connsiteX2dup0dup1dup2dup3dup4" fmla="*/ 1107397 w 5736813"/>
                <a:gd name="connsiteY2dup0dup1dup2dup3dup4" fmla="*/ 8826 h 2316335"/>
                <a:gd name="connsiteX3dup0dup1dup2dup3dup4" fmla="*/ 5736813 w 5736813"/>
                <a:gd name="connsiteY3dup0dup1dup2dup3dup4" fmla="*/ 0 h 2316335"/>
                <a:gd name="connsiteX4dup0dup1dup2dup3dup4" fmla="*/ 5736813 w 5736813"/>
                <a:gd name="connsiteY4dup0dup1dup2dup3dup4" fmla="*/ 2316335 h 2316335"/>
                <a:gd name="connsiteX5dup0" fmla="*/ 1 w 5736813"/>
                <a:gd name="connsiteY5dup0" fmla="*/ 2316313 h 2316335"/>
                <a:gd name="connsiteX0dup0dup1dup2dup3dup4dup5" fmla="*/ 1 w 5736813"/>
                <a:gd name="connsiteY0dup0dup1dup2dup3dup4dup5" fmla="*/ 2316313 h 2320350"/>
                <a:gd name="connsiteX1dup0dup1dup2dup3dup4dup5" fmla="*/ 299952 w 5736813"/>
                <a:gd name="connsiteY1dup0dup1dup2dup3dup4dup5" fmla="*/ 23225 h 2320350"/>
                <a:gd name="connsiteX2dup0dup1dup2dup3dup4dup5" fmla="*/ 1107397 w 5736813"/>
                <a:gd name="connsiteY2dup0dup1dup2dup3dup4dup5" fmla="*/ 8826 h 2320350"/>
                <a:gd name="connsiteX3dup0dup1dup2dup3dup4dup5" fmla="*/ 5736813 w 5736813"/>
                <a:gd name="connsiteY3dup0dup1dup2dup3dup4dup5" fmla="*/ 0 h 2320350"/>
                <a:gd name="connsiteX4dup0dup1dup2dup3dup4dup5" fmla="*/ 5736813 w 5736813"/>
                <a:gd name="connsiteY4dup0dup1dup2dup3dup4dup5" fmla="*/ 2316335 h 2320350"/>
                <a:gd name="connsiteX5dup0dup1" fmla="*/ 1952285 w 5736813"/>
                <a:gd name="connsiteY5dup0dup1" fmla="*/ 2320350 h 2320350"/>
                <a:gd name="connsiteX6" fmla="*/ 1 w 5736813"/>
                <a:gd name="connsiteY6" fmla="*/ 2316313 h 2320350"/>
                <a:gd name="connsiteX0dup0dup1dup2dup3dup4dup5dup6" fmla="*/ 1652333 w 5436861"/>
                <a:gd name="connsiteY0dup0dup1dup2dup3dup4dup5dup6" fmla="*/ 2320350 h 2320350"/>
                <a:gd name="connsiteX1dup0dup1dup2dup3dup4dup5dup6" fmla="*/ 0 w 5436861"/>
                <a:gd name="connsiteY1dup0dup1dup2dup3dup4dup5dup6" fmla="*/ 23225 h 2320350"/>
                <a:gd name="connsiteX2dup0dup1dup2dup3dup4dup5dup6" fmla="*/ 807445 w 5436861"/>
                <a:gd name="connsiteY2dup0dup1dup2dup3dup4dup5dup6" fmla="*/ 8826 h 2320350"/>
                <a:gd name="connsiteX3dup0dup1dup2dup3dup4dup5dup6" fmla="*/ 5436861 w 5436861"/>
                <a:gd name="connsiteY3dup0dup1dup2dup3dup4dup5dup6" fmla="*/ 0 h 2320350"/>
                <a:gd name="connsiteX4dup0dup1dup2dup3dup4dup5dup6" fmla="*/ 5436861 w 5436861"/>
                <a:gd name="connsiteY4dup0dup1dup2dup3dup4dup5dup6" fmla="*/ 2316335 h 2320350"/>
                <a:gd name="connsiteX5dup0dup1dup2" fmla="*/ 1652333 w 5436861"/>
                <a:gd name="connsiteY5dup0dup1dup2" fmla="*/ 2320350 h 2320350"/>
                <a:gd name="connsiteX0dup0dup1dup2dup3dup4dup5dup6dup7" fmla="*/ 844888 w 4629416"/>
                <a:gd name="connsiteY0dup0dup1dup2dup3dup4dup5dup6dup7" fmla="*/ 2320350 h 2320350"/>
                <a:gd name="connsiteX1dup0dup1dup2dup3dup4dup5dup6dup7" fmla="*/ 0 w 4629416"/>
                <a:gd name="connsiteY1dup0dup1dup2dup3dup4dup5dup6dup7" fmla="*/ 8826 h 2320350"/>
                <a:gd name="connsiteX2dup0dup1dup2dup3dup4dup5dup6dup7" fmla="*/ 4629416 w 4629416"/>
                <a:gd name="connsiteY2dup0dup1dup2dup3dup4dup5dup6dup7" fmla="*/ 0 h 2320350"/>
                <a:gd name="connsiteX3dup0dup1dup2dup3dup4dup5dup6dup7" fmla="*/ 4629416 w 4629416"/>
                <a:gd name="connsiteY3dup0dup1dup2dup3dup4dup5dup6dup7" fmla="*/ 2316335 h 2320350"/>
                <a:gd name="connsiteX4dup0dup1dup2dup3dup4dup5dup6dup7" fmla="*/ 844888 w 4629416"/>
                <a:gd name="connsiteY4dup0dup1dup2dup3dup4dup5dup6dup7" fmla="*/ 2320350 h 2320350"/>
                <a:gd name="connsiteX0dup0dup1dup2dup3dup4dup5dup6dup7dup8" fmla="*/ 844888 w 4629416"/>
                <a:gd name="connsiteY0dup0dup1dup2dup3dup4dup5dup6dup7dup8" fmla="*/ 2320350 h 2320350"/>
                <a:gd name="connsiteX1dup0dup1dup2dup3dup4dup5dup6dup7dup8" fmla="*/ 714205 w 4629416"/>
                <a:gd name="connsiteY1dup0dup1dup2dup3dup4dup5dup6dup7dup8" fmla="*/ 912798 h 2320350"/>
                <a:gd name="connsiteX2dup0dup1dup2dup3dup4dup5dup6dup7dup8" fmla="*/ 0 w 4629416"/>
                <a:gd name="connsiteY2dup0dup1dup2dup3dup4dup5dup6dup7dup8" fmla="*/ 8826 h 2320350"/>
                <a:gd name="connsiteX3dup0dup1dup2dup3dup4dup5dup6dup7dup8" fmla="*/ 4629416 w 4629416"/>
                <a:gd name="connsiteY3dup0dup1dup2dup3dup4dup5dup6dup7dup8" fmla="*/ 0 h 2320350"/>
                <a:gd name="connsiteX4dup0dup1dup2dup3dup4dup5dup6dup7dup8" fmla="*/ 4629416 w 4629416"/>
                <a:gd name="connsiteY4dup0dup1dup2dup3dup4dup5dup6dup7dup8" fmla="*/ 2316335 h 2320350"/>
                <a:gd name="connsiteX5dup0dup1dup2dup3" fmla="*/ 844888 w 4629416"/>
                <a:gd name="connsiteY5dup0dup1dup2dup3" fmla="*/ 2320350 h 2320350"/>
              </a:gdLst>
              <a:ahLst/>
              <a:cxnLst>
                <a:cxn ang="0">
                  <a:pos x="connsiteX0dup0dup1dup2dup3dup4dup5dup6dup7dup8" y="connsiteY0dup0dup1dup2dup3dup4dup5dup6dup7dup8"/>
                </a:cxn>
                <a:cxn ang="0">
                  <a:pos x="connsiteX1dup0dup1dup2dup3dup4dup5dup6dup7dup8" y="connsiteY1dup0dup1dup2dup3dup4dup5dup6dup7dup8"/>
                </a:cxn>
                <a:cxn ang="0">
                  <a:pos x="connsiteX2dup0dup1dup2dup3dup4dup5dup6dup7dup8" y="connsiteY2dup0dup1dup2dup3dup4dup5dup6dup7dup8"/>
                </a:cxn>
                <a:cxn ang="0">
                  <a:pos x="connsiteX3dup0dup1dup2dup3dup4dup5dup6dup7dup8" y="connsiteY3dup0dup1dup2dup3dup4dup5dup6dup7dup8"/>
                </a:cxn>
                <a:cxn ang="0">
                  <a:pos x="connsiteX4dup0dup1dup2dup3dup4dup5dup6dup7dup8" y="connsiteY4dup0dup1dup2dup3dup4dup5dup6dup7dup8"/>
                </a:cxn>
                <a:cxn ang="0">
                  <a:pos x="connsiteX5dup0dup1dup2dup3" y="connsiteY5dup0dup1dup2dup3"/>
                </a:cxn>
              </a:cxnLst>
              <a:rect l="l" t="t" r="r" b="b"/>
              <a:pathLst>
                <a:path w="4629416" h="2320350">
                  <a:moveTo>
                    <a:pt x="844888" y="2320350"/>
                  </a:moveTo>
                  <a:cubicBezTo>
                    <a:pt x="678611" y="1874890"/>
                    <a:pt x="880482" y="1358258"/>
                    <a:pt x="714205" y="912798"/>
                  </a:cubicBezTo>
                  <a:lnTo>
                    <a:pt x="0" y="8826"/>
                  </a:lnTo>
                  <a:lnTo>
                    <a:pt x="4629416" y="0"/>
                  </a:lnTo>
                  <a:lnTo>
                    <a:pt x="4629416" y="2316335"/>
                  </a:lnTo>
                  <a:lnTo>
                    <a:pt x="844888" y="2320350"/>
                  </a:lnTo>
                  <a:close/>
                </a:path>
              </a:pathLst>
            </a:custGeom>
            <a:gradFill flip="none" rotWithShape="1">
              <a:gsLst>
                <a:gs pos="100000">
                  <a:schemeClr val="bg1">
                    <a:alpha val="0"/>
                  </a:schemeClr>
                </a:gs>
                <a:gs pos="0">
                  <a:schemeClr val="tx1">
                    <a:alpha val="3000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1050">
                <a:solidFill>
                  <a:srgbClr val="FFFFFF"/>
                </a:solidFill>
                <a:latin typeface="等线" panose="02010600030101010101" charset="-122"/>
                <a:ea typeface="等线" panose="02010600030101010101" charset="-122"/>
              </a:endParaRPr>
            </a:p>
          </p:txBody>
        </p:sp>
        <p:sp>
          <p:nvSpPr>
            <p:cNvPr id="39" name="KSO_Shape"/>
            <p:cNvSpPr/>
            <p:nvPr/>
          </p:nvSpPr>
          <p:spPr>
            <a:xfrm flipH="1">
              <a:off x="1068854" y="1977702"/>
              <a:ext cx="384026" cy="656456"/>
            </a:xfrm>
            <a:custGeom>
              <a:avLst/>
              <a:gdLst/>
              <a:ahLst/>
              <a:cxnLst/>
              <a:rect l="l" t="t" r="r" b="b"/>
              <a:pathLst>
                <a:path w="559792" h="955625">
                  <a:moveTo>
                    <a:pt x="279896" y="194422"/>
                  </a:moveTo>
                  <a:cubicBezTo>
                    <a:pt x="168660" y="194422"/>
                    <a:pt x="78485" y="284596"/>
                    <a:pt x="78485" y="395833"/>
                  </a:cubicBezTo>
                  <a:cubicBezTo>
                    <a:pt x="78485" y="507069"/>
                    <a:pt x="168660" y="597244"/>
                    <a:pt x="279896" y="597244"/>
                  </a:cubicBezTo>
                  <a:cubicBezTo>
                    <a:pt x="391133" y="597244"/>
                    <a:pt x="481307" y="507069"/>
                    <a:pt x="481307" y="395833"/>
                  </a:cubicBezTo>
                  <a:cubicBezTo>
                    <a:pt x="481307" y="284596"/>
                    <a:pt x="391133" y="194422"/>
                    <a:pt x="279896" y="194422"/>
                  </a:cubicBezTo>
                  <a:close/>
                  <a:moveTo>
                    <a:pt x="279896" y="0"/>
                  </a:moveTo>
                  <a:cubicBezTo>
                    <a:pt x="381198" y="-1"/>
                    <a:pt x="482501" y="38646"/>
                    <a:pt x="559792" y="115937"/>
                  </a:cubicBezTo>
                  <a:cubicBezTo>
                    <a:pt x="714375" y="270519"/>
                    <a:pt x="714375" y="521146"/>
                    <a:pt x="559792" y="675729"/>
                  </a:cubicBezTo>
                  <a:lnTo>
                    <a:pt x="279896" y="955625"/>
                  </a:lnTo>
                  <a:lnTo>
                    <a:pt x="0" y="675729"/>
                  </a:lnTo>
                  <a:cubicBezTo>
                    <a:pt x="-154583" y="521146"/>
                    <a:pt x="-154583" y="270519"/>
                    <a:pt x="0" y="115937"/>
                  </a:cubicBezTo>
                  <a:cubicBezTo>
                    <a:pt x="77291" y="38646"/>
                    <a:pt x="178594" y="-1"/>
                    <a:pt x="279896" y="0"/>
                  </a:cubicBezTo>
                  <a:close/>
                </a:path>
              </a:pathLst>
            </a:custGeom>
            <a:solidFill>
              <a:srgbClr val="2C5E8F"/>
            </a:solidFill>
            <a:ln w="539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200">
                <a:solidFill>
                  <a:prstClr val="white"/>
                </a:solidFill>
                <a:latin typeface="等线" panose="02010600030101010101" charset="-122"/>
                <a:ea typeface="等线" panose="02010600030101010101" charset="-122"/>
              </a:endParaRPr>
            </a:p>
          </p:txBody>
        </p:sp>
      </p:grpSp>
      <p:grpSp>
        <p:nvGrpSpPr>
          <p:cNvPr id="40" name="组合"/>
          <p:cNvGrpSpPr/>
          <p:nvPr/>
        </p:nvGrpSpPr>
        <p:grpSpPr>
          <a:xfrm>
            <a:off x="10664658" y="4077620"/>
            <a:ext cx="1280637" cy="964156"/>
            <a:chOff x="1068854" y="1977702"/>
            <a:chExt cx="1280637" cy="964156"/>
          </a:xfrm>
        </p:grpSpPr>
        <p:sp>
          <p:nvSpPr>
            <p:cNvPr id="41" name="矩形 3"/>
            <p:cNvSpPr/>
            <p:nvPr/>
          </p:nvSpPr>
          <p:spPr>
            <a:xfrm rot="2100000">
              <a:off x="1158954" y="2299866"/>
              <a:ext cx="1190537" cy="641992"/>
            </a:xfrm>
            <a:custGeom>
              <a:avLst/>
              <a:gdLst>
                <a:gd name="connsiteX0" fmla="*/ 0 w 5930900"/>
                <a:gd name="connsiteY0" fmla="*/ 0 h 2316335"/>
                <a:gd name="connsiteX1" fmla="*/ 5930900 w 5930900"/>
                <a:gd name="connsiteY1" fmla="*/ 0 h 2316335"/>
                <a:gd name="connsiteX2" fmla="*/ 5930900 w 5930900"/>
                <a:gd name="connsiteY2" fmla="*/ 2316335 h 2316335"/>
                <a:gd name="connsiteX3" fmla="*/ 0 w 5930900"/>
                <a:gd name="connsiteY3" fmla="*/ 2316335 h 2316335"/>
                <a:gd name="connsiteX4" fmla="*/ 0 w 5930900"/>
                <a:gd name="connsiteY4" fmla="*/ 0 h 2316335"/>
                <a:gd name="connsiteX0dup0" fmla="*/ 0 w 5930900"/>
                <a:gd name="connsiteY0dup0" fmla="*/ 0 h 2316335"/>
                <a:gd name="connsiteX1dup0" fmla="*/ 399455 w 5930900"/>
                <a:gd name="connsiteY1dup0" fmla="*/ 3465 h 2316335"/>
                <a:gd name="connsiteX2dup0" fmla="*/ 5930900 w 5930900"/>
                <a:gd name="connsiteY2dup0" fmla="*/ 0 h 2316335"/>
                <a:gd name="connsiteX3dup0" fmla="*/ 5930900 w 5930900"/>
                <a:gd name="connsiteY3dup0" fmla="*/ 2316335 h 2316335"/>
                <a:gd name="connsiteX4dup0" fmla="*/ 0 w 5930900"/>
                <a:gd name="connsiteY4dup0" fmla="*/ 2316335 h 2316335"/>
                <a:gd name="connsiteX5" fmla="*/ 0 w 5930900"/>
                <a:gd name="connsiteY5" fmla="*/ 0 h 2316335"/>
                <a:gd name="connsiteX0dup0dup1" fmla="*/ 0 w 5930900"/>
                <a:gd name="connsiteY0dup0dup1" fmla="*/ 2316335 h 2316335"/>
                <a:gd name="connsiteX1dup0dup1" fmla="*/ 399455 w 5930900"/>
                <a:gd name="connsiteY1dup0dup1" fmla="*/ 3465 h 2316335"/>
                <a:gd name="connsiteX2dup0dup1" fmla="*/ 5930900 w 5930900"/>
                <a:gd name="connsiteY2dup0dup1" fmla="*/ 0 h 2316335"/>
                <a:gd name="connsiteX3dup0dup1" fmla="*/ 5930900 w 5930900"/>
                <a:gd name="connsiteY3dup0dup1" fmla="*/ 2316335 h 2316335"/>
                <a:gd name="connsiteX4dup0dup1" fmla="*/ 0 w 5930900"/>
                <a:gd name="connsiteY4dup0dup1" fmla="*/ 2316335 h 2316335"/>
                <a:gd name="connsiteX0dup0dup1dup2" fmla="*/ 0 w 5930900"/>
                <a:gd name="connsiteY0dup0dup1dup2" fmla="*/ 2316335 h 2316335"/>
                <a:gd name="connsiteX1dup0dup1dup2" fmla="*/ 494039 w 5930900"/>
                <a:gd name="connsiteY1dup0dup1dup2" fmla="*/ 23225 h 2316335"/>
                <a:gd name="connsiteX2dup0dup1dup2" fmla="*/ 5930900 w 5930900"/>
                <a:gd name="connsiteY2dup0dup1dup2" fmla="*/ 0 h 2316335"/>
                <a:gd name="connsiteX3dup0dup1dup2" fmla="*/ 5930900 w 5930900"/>
                <a:gd name="connsiteY3dup0dup1dup2" fmla="*/ 2316335 h 2316335"/>
                <a:gd name="connsiteX4dup0dup1dup2" fmla="*/ 0 w 5930900"/>
                <a:gd name="connsiteY4dup0dup1dup2" fmla="*/ 2316335 h 2316335"/>
                <a:gd name="connsiteX0dup0dup1dup2dup3" fmla="*/ 1 w 5736813"/>
                <a:gd name="connsiteY0dup0dup1dup2dup3" fmla="*/ 2316313 h 2316335"/>
                <a:gd name="connsiteX1dup0dup1dup2dup3" fmla="*/ 299952 w 5736813"/>
                <a:gd name="connsiteY1dup0dup1dup2dup3" fmla="*/ 23225 h 2316335"/>
                <a:gd name="connsiteX2dup0dup1dup2dup3" fmla="*/ 5736813 w 5736813"/>
                <a:gd name="connsiteY2dup0dup1dup2dup3" fmla="*/ 0 h 2316335"/>
                <a:gd name="connsiteX3dup0dup1dup2dup3" fmla="*/ 5736813 w 5736813"/>
                <a:gd name="connsiteY3dup0dup1dup2dup3" fmla="*/ 2316335 h 2316335"/>
                <a:gd name="connsiteX4dup0dup1dup2dup3" fmla="*/ 1 w 5736813"/>
                <a:gd name="connsiteY4dup0dup1dup2dup3" fmla="*/ 2316313 h 2316335"/>
                <a:gd name="connsiteX0dup0dup1dup2dup3dup4" fmla="*/ 1 w 5736813"/>
                <a:gd name="connsiteY0dup0dup1dup2dup3dup4" fmla="*/ 2316313 h 2316335"/>
                <a:gd name="connsiteX1dup0dup1dup2dup3dup4" fmla="*/ 299952 w 5736813"/>
                <a:gd name="connsiteY1dup0dup1dup2dup3dup4" fmla="*/ 23225 h 2316335"/>
                <a:gd name="connsiteX2dup0dup1dup2dup3dup4" fmla="*/ 1107397 w 5736813"/>
                <a:gd name="connsiteY2dup0dup1dup2dup3dup4" fmla="*/ 8826 h 2316335"/>
                <a:gd name="connsiteX3dup0dup1dup2dup3dup4" fmla="*/ 5736813 w 5736813"/>
                <a:gd name="connsiteY3dup0dup1dup2dup3dup4" fmla="*/ 0 h 2316335"/>
                <a:gd name="connsiteX4dup0dup1dup2dup3dup4" fmla="*/ 5736813 w 5736813"/>
                <a:gd name="connsiteY4dup0dup1dup2dup3dup4" fmla="*/ 2316335 h 2316335"/>
                <a:gd name="connsiteX5dup0" fmla="*/ 1 w 5736813"/>
                <a:gd name="connsiteY5dup0" fmla="*/ 2316313 h 2316335"/>
                <a:gd name="connsiteX0dup0dup1dup2dup3dup4dup5" fmla="*/ 1 w 5736813"/>
                <a:gd name="connsiteY0dup0dup1dup2dup3dup4dup5" fmla="*/ 2316313 h 2320350"/>
                <a:gd name="connsiteX1dup0dup1dup2dup3dup4dup5" fmla="*/ 299952 w 5736813"/>
                <a:gd name="connsiteY1dup0dup1dup2dup3dup4dup5" fmla="*/ 23225 h 2320350"/>
                <a:gd name="connsiteX2dup0dup1dup2dup3dup4dup5" fmla="*/ 1107397 w 5736813"/>
                <a:gd name="connsiteY2dup0dup1dup2dup3dup4dup5" fmla="*/ 8826 h 2320350"/>
                <a:gd name="connsiteX3dup0dup1dup2dup3dup4dup5" fmla="*/ 5736813 w 5736813"/>
                <a:gd name="connsiteY3dup0dup1dup2dup3dup4dup5" fmla="*/ 0 h 2320350"/>
                <a:gd name="connsiteX4dup0dup1dup2dup3dup4dup5" fmla="*/ 5736813 w 5736813"/>
                <a:gd name="connsiteY4dup0dup1dup2dup3dup4dup5" fmla="*/ 2316335 h 2320350"/>
                <a:gd name="connsiteX5dup0dup1" fmla="*/ 1952285 w 5736813"/>
                <a:gd name="connsiteY5dup0dup1" fmla="*/ 2320350 h 2320350"/>
                <a:gd name="connsiteX6" fmla="*/ 1 w 5736813"/>
                <a:gd name="connsiteY6" fmla="*/ 2316313 h 2320350"/>
                <a:gd name="connsiteX0dup0dup1dup2dup3dup4dup5dup6" fmla="*/ 1652333 w 5436861"/>
                <a:gd name="connsiteY0dup0dup1dup2dup3dup4dup5dup6" fmla="*/ 2320350 h 2320350"/>
                <a:gd name="connsiteX1dup0dup1dup2dup3dup4dup5dup6" fmla="*/ 0 w 5436861"/>
                <a:gd name="connsiteY1dup0dup1dup2dup3dup4dup5dup6" fmla="*/ 23225 h 2320350"/>
                <a:gd name="connsiteX2dup0dup1dup2dup3dup4dup5dup6" fmla="*/ 807445 w 5436861"/>
                <a:gd name="connsiteY2dup0dup1dup2dup3dup4dup5dup6" fmla="*/ 8826 h 2320350"/>
                <a:gd name="connsiteX3dup0dup1dup2dup3dup4dup5dup6" fmla="*/ 5436861 w 5436861"/>
                <a:gd name="connsiteY3dup0dup1dup2dup3dup4dup5dup6" fmla="*/ 0 h 2320350"/>
                <a:gd name="connsiteX4dup0dup1dup2dup3dup4dup5dup6" fmla="*/ 5436861 w 5436861"/>
                <a:gd name="connsiteY4dup0dup1dup2dup3dup4dup5dup6" fmla="*/ 2316335 h 2320350"/>
                <a:gd name="connsiteX5dup0dup1dup2" fmla="*/ 1652333 w 5436861"/>
                <a:gd name="connsiteY5dup0dup1dup2" fmla="*/ 2320350 h 2320350"/>
                <a:gd name="connsiteX0dup0dup1dup2dup3dup4dup5dup6dup7" fmla="*/ 844888 w 4629416"/>
                <a:gd name="connsiteY0dup0dup1dup2dup3dup4dup5dup6dup7" fmla="*/ 2320350 h 2320350"/>
                <a:gd name="connsiteX1dup0dup1dup2dup3dup4dup5dup6dup7" fmla="*/ 0 w 4629416"/>
                <a:gd name="connsiteY1dup0dup1dup2dup3dup4dup5dup6dup7" fmla="*/ 8826 h 2320350"/>
                <a:gd name="connsiteX2dup0dup1dup2dup3dup4dup5dup6dup7" fmla="*/ 4629416 w 4629416"/>
                <a:gd name="connsiteY2dup0dup1dup2dup3dup4dup5dup6dup7" fmla="*/ 0 h 2320350"/>
                <a:gd name="connsiteX3dup0dup1dup2dup3dup4dup5dup6dup7" fmla="*/ 4629416 w 4629416"/>
                <a:gd name="connsiteY3dup0dup1dup2dup3dup4dup5dup6dup7" fmla="*/ 2316335 h 2320350"/>
                <a:gd name="connsiteX4dup0dup1dup2dup3dup4dup5dup6dup7" fmla="*/ 844888 w 4629416"/>
                <a:gd name="connsiteY4dup0dup1dup2dup3dup4dup5dup6dup7" fmla="*/ 2320350 h 2320350"/>
                <a:gd name="connsiteX0dup0dup1dup2dup3dup4dup5dup6dup7dup8" fmla="*/ 844888 w 4629416"/>
                <a:gd name="connsiteY0dup0dup1dup2dup3dup4dup5dup6dup7dup8" fmla="*/ 2320350 h 2320350"/>
                <a:gd name="connsiteX1dup0dup1dup2dup3dup4dup5dup6dup7dup8" fmla="*/ 714205 w 4629416"/>
                <a:gd name="connsiteY1dup0dup1dup2dup3dup4dup5dup6dup7dup8" fmla="*/ 912798 h 2320350"/>
                <a:gd name="connsiteX2dup0dup1dup2dup3dup4dup5dup6dup7dup8" fmla="*/ 0 w 4629416"/>
                <a:gd name="connsiteY2dup0dup1dup2dup3dup4dup5dup6dup7dup8" fmla="*/ 8826 h 2320350"/>
                <a:gd name="connsiteX3dup0dup1dup2dup3dup4dup5dup6dup7dup8" fmla="*/ 4629416 w 4629416"/>
                <a:gd name="connsiteY3dup0dup1dup2dup3dup4dup5dup6dup7dup8" fmla="*/ 0 h 2320350"/>
                <a:gd name="connsiteX4dup0dup1dup2dup3dup4dup5dup6dup7dup8" fmla="*/ 4629416 w 4629416"/>
                <a:gd name="connsiteY4dup0dup1dup2dup3dup4dup5dup6dup7dup8" fmla="*/ 2316335 h 2320350"/>
                <a:gd name="connsiteX5dup0dup1dup2dup3" fmla="*/ 844888 w 4629416"/>
                <a:gd name="connsiteY5dup0dup1dup2dup3" fmla="*/ 2320350 h 2320350"/>
              </a:gdLst>
              <a:ahLst/>
              <a:cxnLst>
                <a:cxn ang="0">
                  <a:pos x="connsiteX0dup0dup1dup2dup3dup4dup5dup6dup7dup8" y="connsiteY0dup0dup1dup2dup3dup4dup5dup6dup7dup8"/>
                </a:cxn>
                <a:cxn ang="0">
                  <a:pos x="connsiteX1dup0dup1dup2dup3dup4dup5dup6dup7dup8" y="connsiteY1dup0dup1dup2dup3dup4dup5dup6dup7dup8"/>
                </a:cxn>
                <a:cxn ang="0">
                  <a:pos x="connsiteX2dup0dup1dup2dup3dup4dup5dup6dup7dup8" y="connsiteY2dup0dup1dup2dup3dup4dup5dup6dup7dup8"/>
                </a:cxn>
                <a:cxn ang="0">
                  <a:pos x="connsiteX3dup0dup1dup2dup3dup4dup5dup6dup7dup8" y="connsiteY3dup0dup1dup2dup3dup4dup5dup6dup7dup8"/>
                </a:cxn>
                <a:cxn ang="0">
                  <a:pos x="connsiteX4dup0dup1dup2dup3dup4dup5dup6dup7dup8" y="connsiteY4dup0dup1dup2dup3dup4dup5dup6dup7dup8"/>
                </a:cxn>
                <a:cxn ang="0">
                  <a:pos x="connsiteX5dup0dup1dup2dup3" y="connsiteY5dup0dup1dup2dup3"/>
                </a:cxn>
              </a:cxnLst>
              <a:rect l="l" t="t" r="r" b="b"/>
              <a:pathLst>
                <a:path w="4629416" h="2320350">
                  <a:moveTo>
                    <a:pt x="844888" y="2320350"/>
                  </a:moveTo>
                  <a:cubicBezTo>
                    <a:pt x="678611" y="1874890"/>
                    <a:pt x="880482" y="1358258"/>
                    <a:pt x="714205" y="912798"/>
                  </a:cubicBezTo>
                  <a:lnTo>
                    <a:pt x="0" y="8826"/>
                  </a:lnTo>
                  <a:lnTo>
                    <a:pt x="4629416" y="0"/>
                  </a:lnTo>
                  <a:lnTo>
                    <a:pt x="4629416" y="2316335"/>
                  </a:lnTo>
                  <a:lnTo>
                    <a:pt x="844888" y="2320350"/>
                  </a:lnTo>
                  <a:close/>
                </a:path>
              </a:pathLst>
            </a:custGeom>
            <a:gradFill flip="none" rotWithShape="1">
              <a:gsLst>
                <a:gs pos="100000">
                  <a:schemeClr val="bg1">
                    <a:alpha val="0"/>
                  </a:schemeClr>
                </a:gs>
                <a:gs pos="0">
                  <a:schemeClr val="tx1">
                    <a:alpha val="3000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1050">
                <a:solidFill>
                  <a:srgbClr val="FFFFFF"/>
                </a:solidFill>
                <a:latin typeface="等线" panose="02010600030101010101" charset="-122"/>
                <a:ea typeface="等线" panose="02010600030101010101" charset="-122"/>
              </a:endParaRPr>
            </a:p>
          </p:txBody>
        </p:sp>
        <p:sp>
          <p:nvSpPr>
            <p:cNvPr id="42" name="KSO_Shape"/>
            <p:cNvSpPr/>
            <p:nvPr/>
          </p:nvSpPr>
          <p:spPr>
            <a:xfrm flipH="1">
              <a:off x="1068854" y="1977702"/>
              <a:ext cx="384026" cy="656456"/>
            </a:xfrm>
            <a:custGeom>
              <a:avLst/>
              <a:gdLst/>
              <a:ahLst/>
              <a:cxnLst/>
              <a:rect l="l" t="t" r="r" b="b"/>
              <a:pathLst>
                <a:path w="559792" h="955625">
                  <a:moveTo>
                    <a:pt x="279896" y="194422"/>
                  </a:moveTo>
                  <a:cubicBezTo>
                    <a:pt x="168660" y="194422"/>
                    <a:pt x="78485" y="284596"/>
                    <a:pt x="78485" y="395833"/>
                  </a:cubicBezTo>
                  <a:cubicBezTo>
                    <a:pt x="78485" y="507069"/>
                    <a:pt x="168660" y="597244"/>
                    <a:pt x="279896" y="597244"/>
                  </a:cubicBezTo>
                  <a:cubicBezTo>
                    <a:pt x="391133" y="597244"/>
                    <a:pt x="481307" y="507069"/>
                    <a:pt x="481307" y="395833"/>
                  </a:cubicBezTo>
                  <a:cubicBezTo>
                    <a:pt x="481307" y="284596"/>
                    <a:pt x="391133" y="194422"/>
                    <a:pt x="279896" y="194422"/>
                  </a:cubicBezTo>
                  <a:close/>
                  <a:moveTo>
                    <a:pt x="279896" y="0"/>
                  </a:moveTo>
                  <a:cubicBezTo>
                    <a:pt x="381198" y="-1"/>
                    <a:pt x="482501" y="38646"/>
                    <a:pt x="559792" y="115937"/>
                  </a:cubicBezTo>
                  <a:cubicBezTo>
                    <a:pt x="714375" y="270519"/>
                    <a:pt x="714375" y="521146"/>
                    <a:pt x="559792" y="675729"/>
                  </a:cubicBezTo>
                  <a:lnTo>
                    <a:pt x="279896" y="955625"/>
                  </a:lnTo>
                  <a:lnTo>
                    <a:pt x="0" y="675729"/>
                  </a:lnTo>
                  <a:cubicBezTo>
                    <a:pt x="-154583" y="521146"/>
                    <a:pt x="-154583" y="270519"/>
                    <a:pt x="0" y="115937"/>
                  </a:cubicBezTo>
                  <a:cubicBezTo>
                    <a:pt x="77291" y="38646"/>
                    <a:pt x="178594" y="-1"/>
                    <a:pt x="279896" y="0"/>
                  </a:cubicBezTo>
                  <a:close/>
                </a:path>
              </a:pathLst>
            </a:custGeom>
            <a:solidFill>
              <a:srgbClr val="FDD550"/>
            </a:solidFill>
            <a:ln w="539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200">
                <a:solidFill>
                  <a:prstClr val="white"/>
                </a:solidFill>
                <a:latin typeface="等线" panose="02010600030101010101" charset="-122"/>
                <a:ea typeface="等线" panose="02010600030101010101" charset="-122"/>
              </a:endParaRPr>
            </a:p>
          </p:txBody>
        </p:sp>
      </p:grpSp>
      <p:sp>
        <p:nvSpPr>
          <p:cNvPr id="46" name="矩形 45"/>
          <p:cNvSpPr/>
          <p:nvPr/>
        </p:nvSpPr>
        <p:spPr>
          <a:xfrm>
            <a:off x="8095022" y="1866501"/>
            <a:ext cx="2392765" cy="569595"/>
          </a:xfrm>
          <a:prstGeom prst="rect">
            <a:avLst/>
          </a:prstGeom>
        </p:spPr>
        <p:txBody>
          <a:bodyPr wrap="square">
            <a:spAutoFit/>
            <a:scene3d>
              <a:camera prst="orthographicFront"/>
              <a:lightRig rig="threePt" dir="t"/>
            </a:scene3d>
            <a:sp3d contourW="12700"/>
          </a:bodyPr>
          <a:lstStyle/>
          <a:p>
            <a:pPr lvl="0" algn="l">
              <a:lnSpc>
                <a:spcPts val="1865"/>
              </a:lnSpc>
              <a:buClrTx/>
              <a:buSzTx/>
              <a:buFontTx/>
            </a:pPr>
            <a:r>
              <a:rPr lang="zh-CN" altLang="en-US">
                <a:solidFill>
                  <a:srgbClr val="000000"/>
                </a:solidFill>
                <a:latin typeface="楷体" panose="02010609060101010101" charset="-122"/>
                <a:ea typeface="楷体" panose="02010609060101010101" charset="-122"/>
                <a:sym typeface="+mn-ea"/>
              </a:rPr>
              <a:t>组员</a:t>
            </a:r>
          </a:p>
          <a:p>
            <a:pPr lvl="0" algn="l">
              <a:lnSpc>
                <a:spcPts val="1865"/>
              </a:lnSpc>
              <a:buClrTx/>
              <a:buSzTx/>
              <a:buFontTx/>
            </a:pPr>
            <a:r>
              <a:rPr lang="zh-CN" altLang="en-US">
                <a:solidFill>
                  <a:srgbClr val="000000"/>
                </a:solidFill>
                <a:latin typeface="楷体" panose="02010609060101010101" charset="-122"/>
                <a:ea typeface="楷体" panose="02010609060101010101" charset="-122"/>
                <a:sym typeface="+mn-ea"/>
              </a:rPr>
              <a:t>年级管理，班级管理</a:t>
            </a:r>
          </a:p>
        </p:txBody>
      </p:sp>
      <p:sp>
        <p:nvSpPr>
          <p:cNvPr id="47" name="矩形 46"/>
          <p:cNvSpPr/>
          <p:nvPr/>
        </p:nvSpPr>
        <p:spPr>
          <a:xfrm>
            <a:off x="8095022" y="3209571"/>
            <a:ext cx="2392765" cy="569595"/>
          </a:xfrm>
          <a:prstGeom prst="rect">
            <a:avLst/>
          </a:prstGeom>
        </p:spPr>
        <p:txBody>
          <a:bodyPr wrap="square">
            <a:spAutoFit/>
            <a:scene3d>
              <a:camera prst="orthographicFront"/>
              <a:lightRig rig="threePt" dir="t"/>
            </a:scene3d>
            <a:sp3d contourW="12700"/>
          </a:bodyPr>
          <a:lstStyle/>
          <a:p>
            <a:pPr lvl="0" algn="l">
              <a:lnSpc>
                <a:spcPts val="1865"/>
              </a:lnSpc>
              <a:buClrTx/>
              <a:buSzTx/>
              <a:buFontTx/>
            </a:pPr>
            <a:r>
              <a:rPr lang="zh-CN" altLang="en-US">
                <a:solidFill>
                  <a:srgbClr val="000000"/>
                </a:solidFill>
                <a:latin typeface="楷体" panose="02010609060101010101" charset="-122"/>
                <a:ea typeface="楷体" panose="02010609060101010101" charset="-122"/>
                <a:sym typeface="Lato"/>
              </a:rPr>
              <a:t>组员</a:t>
            </a:r>
          </a:p>
          <a:p>
            <a:pPr lvl="0" algn="l">
              <a:lnSpc>
                <a:spcPts val="1865"/>
              </a:lnSpc>
              <a:buClrTx/>
              <a:buSzTx/>
              <a:buFontTx/>
            </a:pPr>
            <a:r>
              <a:rPr lang="zh-CN" altLang="en-US">
                <a:solidFill>
                  <a:srgbClr val="000000"/>
                </a:solidFill>
                <a:latin typeface="楷体" panose="02010609060101010101" charset="-122"/>
                <a:ea typeface="楷体" panose="02010609060101010101" charset="-122"/>
                <a:sym typeface="Lato"/>
              </a:rPr>
              <a:t>科目管理，成绩管理 </a:t>
            </a:r>
          </a:p>
        </p:txBody>
      </p:sp>
      <p:sp>
        <p:nvSpPr>
          <p:cNvPr id="48" name="矩形 47"/>
          <p:cNvSpPr/>
          <p:nvPr/>
        </p:nvSpPr>
        <p:spPr>
          <a:xfrm>
            <a:off x="8095022" y="4560419"/>
            <a:ext cx="2392765" cy="808355"/>
          </a:xfrm>
          <a:prstGeom prst="rect">
            <a:avLst/>
          </a:prstGeom>
        </p:spPr>
        <p:txBody>
          <a:bodyPr wrap="square">
            <a:spAutoFit/>
            <a:scene3d>
              <a:camera prst="orthographicFront"/>
              <a:lightRig rig="threePt" dir="t"/>
            </a:scene3d>
            <a:sp3d contourW="12700"/>
          </a:bodyPr>
          <a:lstStyle/>
          <a:p>
            <a:pPr lvl="0" algn="l">
              <a:lnSpc>
                <a:spcPts val="1865"/>
              </a:lnSpc>
              <a:buClrTx/>
              <a:buSzTx/>
              <a:buFontTx/>
            </a:pPr>
            <a:r>
              <a:rPr lang="zh-CN" altLang="en-US">
                <a:solidFill>
                  <a:srgbClr val="000000"/>
                </a:solidFill>
                <a:latin typeface="楷体" panose="02010609060101010101" charset="-122"/>
                <a:ea typeface="楷体" panose="02010609060101010101" charset="-122"/>
                <a:sym typeface="Lato"/>
              </a:rPr>
              <a:t>组员</a:t>
            </a:r>
          </a:p>
          <a:p>
            <a:pPr lvl="0" algn="l">
              <a:lnSpc>
                <a:spcPts val="1865"/>
              </a:lnSpc>
              <a:buClrTx/>
              <a:buSzTx/>
              <a:buFontTx/>
            </a:pPr>
            <a:r>
              <a:rPr lang="zh-CN" altLang="en-US">
                <a:solidFill>
                  <a:srgbClr val="000000"/>
                </a:solidFill>
                <a:latin typeface="楷体" panose="02010609060101010101" charset="-122"/>
                <a:ea typeface="楷体" panose="02010609060101010101" charset="-122"/>
                <a:sym typeface="Lato"/>
              </a:rPr>
              <a:t>PPT制作，文案，教师管理，学生管理</a:t>
            </a:r>
          </a:p>
        </p:txBody>
      </p:sp>
      <p:sp>
        <p:nvSpPr>
          <p:cNvPr id="56" name="矩形 55"/>
          <p:cNvSpPr/>
          <p:nvPr/>
        </p:nvSpPr>
        <p:spPr>
          <a:xfrm>
            <a:off x="9199362" y="1388492"/>
            <a:ext cx="2392765" cy="436245"/>
          </a:xfrm>
          <a:prstGeom prst="rect">
            <a:avLst/>
          </a:prstGeom>
        </p:spPr>
        <p:txBody>
          <a:bodyPr wrap="square">
            <a:spAutoFit/>
            <a:scene3d>
              <a:camera prst="orthographicFront"/>
              <a:lightRig rig="threePt" dir="t"/>
            </a:scene3d>
            <a:sp3d contourW="12700"/>
          </a:bodyPr>
          <a:lstStyle/>
          <a:p>
            <a:pPr algn="just" defTabSz="914400">
              <a:lnSpc>
                <a:spcPct val="120000"/>
              </a:lnSpc>
            </a:pPr>
            <a:r>
              <a:rPr lang="zh-CN" altLang="en-US" sz="1865" b="1">
                <a:solidFill>
                  <a:srgbClr val="000000"/>
                </a:solidFill>
                <a:latin typeface="等线" panose="02010600030101010101" charset="-122"/>
                <a:ea typeface="等线" panose="02010600030101010101" charset="-122"/>
              </a:rPr>
              <a:t>周慧</a:t>
            </a:r>
          </a:p>
        </p:txBody>
      </p:sp>
      <p:sp>
        <p:nvSpPr>
          <p:cNvPr id="57" name="矩形 56"/>
          <p:cNvSpPr/>
          <p:nvPr/>
        </p:nvSpPr>
        <p:spPr>
          <a:xfrm>
            <a:off x="9246466" y="2742568"/>
            <a:ext cx="2392765" cy="436245"/>
          </a:xfrm>
          <a:prstGeom prst="rect">
            <a:avLst/>
          </a:prstGeom>
        </p:spPr>
        <p:txBody>
          <a:bodyPr wrap="square">
            <a:spAutoFit/>
            <a:scene3d>
              <a:camera prst="orthographicFront"/>
              <a:lightRig rig="threePt" dir="t"/>
            </a:scene3d>
            <a:sp3d contourW="12700"/>
          </a:bodyPr>
          <a:lstStyle/>
          <a:p>
            <a:pPr algn="just" defTabSz="914400">
              <a:lnSpc>
                <a:spcPct val="120000"/>
              </a:lnSpc>
            </a:pPr>
            <a:r>
              <a:rPr lang="zh-CN" altLang="en-US" sz="1865" b="1">
                <a:solidFill>
                  <a:srgbClr val="000000"/>
                </a:solidFill>
                <a:latin typeface="等线" panose="02010600030101010101" charset="-122"/>
                <a:ea typeface="等线" panose="02010600030101010101" charset="-122"/>
              </a:rPr>
              <a:t>李浇</a:t>
            </a:r>
          </a:p>
        </p:txBody>
      </p:sp>
      <p:sp>
        <p:nvSpPr>
          <p:cNvPr id="58" name="矩形 57"/>
          <p:cNvSpPr/>
          <p:nvPr/>
        </p:nvSpPr>
        <p:spPr>
          <a:xfrm>
            <a:off x="9212302" y="4096642"/>
            <a:ext cx="2392765" cy="436245"/>
          </a:xfrm>
          <a:prstGeom prst="rect">
            <a:avLst/>
          </a:prstGeom>
        </p:spPr>
        <p:txBody>
          <a:bodyPr wrap="square">
            <a:spAutoFit/>
            <a:scene3d>
              <a:camera prst="orthographicFront"/>
              <a:lightRig rig="threePt" dir="t"/>
            </a:scene3d>
            <a:sp3d contourW="12700"/>
          </a:bodyPr>
          <a:lstStyle/>
          <a:p>
            <a:pPr algn="just" defTabSz="914400">
              <a:lnSpc>
                <a:spcPct val="120000"/>
              </a:lnSpc>
            </a:pPr>
            <a:r>
              <a:rPr lang="zh-CN" altLang="en-US" sz="1865" b="1">
                <a:solidFill>
                  <a:srgbClr val="000000"/>
                </a:solidFill>
                <a:latin typeface="等线" panose="02010600030101010101" charset="-122"/>
                <a:ea typeface="等线" panose="02010600030101010101" charset="-122"/>
              </a:rPr>
              <a:t>黄乙鑫</a:t>
            </a:r>
          </a:p>
        </p:txBody>
      </p:sp>
      <p:grpSp>
        <p:nvGrpSpPr>
          <p:cNvPr id="59" name="组合"/>
          <p:cNvGrpSpPr/>
          <p:nvPr/>
        </p:nvGrpSpPr>
        <p:grpSpPr>
          <a:xfrm>
            <a:off x="4723798" y="1388494"/>
            <a:ext cx="1280637" cy="964156"/>
            <a:chOff x="1068854" y="1977703"/>
            <a:chExt cx="1280637" cy="964155"/>
          </a:xfrm>
        </p:grpSpPr>
        <p:sp>
          <p:nvSpPr>
            <p:cNvPr id="60" name="矩形 3"/>
            <p:cNvSpPr/>
            <p:nvPr/>
          </p:nvSpPr>
          <p:spPr>
            <a:xfrm rot="2100000">
              <a:off x="1158954" y="2299866"/>
              <a:ext cx="1190537" cy="641992"/>
            </a:xfrm>
            <a:custGeom>
              <a:avLst/>
              <a:gdLst>
                <a:gd name="connsiteX0" fmla="*/ 0 w 5930900"/>
                <a:gd name="connsiteY0" fmla="*/ 0 h 2316335"/>
                <a:gd name="connsiteX1" fmla="*/ 5930900 w 5930900"/>
                <a:gd name="connsiteY1" fmla="*/ 0 h 2316335"/>
                <a:gd name="connsiteX2" fmla="*/ 5930900 w 5930900"/>
                <a:gd name="connsiteY2" fmla="*/ 2316335 h 2316335"/>
                <a:gd name="connsiteX3" fmla="*/ 0 w 5930900"/>
                <a:gd name="connsiteY3" fmla="*/ 2316335 h 2316335"/>
                <a:gd name="connsiteX4" fmla="*/ 0 w 5930900"/>
                <a:gd name="connsiteY4" fmla="*/ 0 h 2316335"/>
                <a:gd name="connsiteX0dup0" fmla="*/ 0 w 5930900"/>
                <a:gd name="connsiteY0dup0" fmla="*/ 0 h 2316335"/>
                <a:gd name="connsiteX1dup0" fmla="*/ 399455 w 5930900"/>
                <a:gd name="connsiteY1dup0" fmla="*/ 3465 h 2316335"/>
                <a:gd name="connsiteX2dup0" fmla="*/ 5930900 w 5930900"/>
                <a:gd name="connsiteY2dup0" fmla="*/ 0 h 2316335"/>
                <a:gd name="connsiteX3dup0" fmla="*/ 5930900 w 5930900"/>
                <a:gd name="connsiteY3dup0" fmla="*/ 2316335 h 2316335"/>
                <a:gd name="connsiteX4dup0" fmla="*/ 0 w 5930900"/>
                <a:gd name="connsiteY4dup0" fmla="*/ 2316335 h 2316335"/>
                <a:gd name="connsiteX5" fmla="*/ 0 w 5930900"/>
                <a:gd name="connsiteY5" fmla="*/ 0 h 2316335"/>
                <a:gd name="connsiteX0dup0dup1" fmla="*/ 0 w 5930900"/>
                <a:gd name="connsiteY0dup0dup1" fmla="*/ 2316335 h 2316335"/>
                <a:gd name="connsiteX1dup0dup1" fmla="*/ 399455 w 5930900"/>
                <a:gd name="connsiteY1dup0dup1" fmla="*/ 3465 h 2316335"/>
                <a:gd name="connsiteX2dup0dup1" fmla="*/ 5930900 w 5930900"/>
                <a:gd name="connsiteY2dup0dup1" fmla="*/ 0 h 2316335"/>
                <a:gd name="connsiteX3dup0dup1" fmla="*/ 5930900 w 5930900"/>
                <a:gd name="connsiteY3dup0dup1" fmla="*/ 2316335 h 2316335"/>
                <a:gd name="connsiteX4dup0dup1" fmla="*/ 0 w 5930900"/>
                <a:gd name="connsiteY4dup0dup1" fmla="*/ 2316335 h 2316335"/>
                <a:gd name="connsiteX0dup0dup1dup2" fmla="*/ 0 w 5930900"/>
                <a:gd name="connsiteY0dup0dup1dup2" fmla="*/ 2316335 h 2316335"/>
                <a:gd name="connsiteX1dup0dup1dup2" fmla="*/ 494039 w 5930900"/>
                <a:gd name="connsiteY1dup0dup1dup2" fmla="*/ 23225 h 2316335"/>
                <a:gd name="connsiteX2dup0dup1dup2" fmla="*/ 5930900 w 5930900"/>
                <a:gd name="connsiteY2dup0dup1dup2" fmla="*/ 0 h 2316335"/>
                <a:gd name="connsiteX3dup0dup1dup2" fmla="*/ 5930900 w 5930900"/>
                <a:gd name="connsiteY3dup0dup1dup2" fmla="*/ 2316335 h 2316335"/>
                <a:gd name="connsiteX4dup0dup1dup2" fmla="*/ 0 w 5930900"/>
                <a:gd name="connsiteY4dup0dup1dup2" fmla="*/ 2316335 h 2316335"/>
                <a:gd name="connsiteX0dup0dup1dup2dup3" fmla="*/ 1 w 5736813"/>
                <a:gd name="connsiteY0dup0dup1dup2dup3" fmla="*/ 2316313 h 2316335"/>
                <a:gd name="connsiteX1dup0dup1dup2dup3" fmla="*/ 299952 w 5736813"/>
                <a:gd name="connsiteY1dup0dup1dup2dup3" fmla="*/ 23225 h 2316335"/>
                <a:gd name="connsiteX2dup0dup1dup2dup3" fmla="*/ 5736813 w 5736813"/>
                <a:gd name="connsiteY2dup0dup1dup2dup3" fmla="*/ 0 h 2316335"/>
                <a:gd name="connsiteX3dup0dup1dup2dup3" fmla="*/ 5736813 w 5736813"/>
                <a:gd name="connsiteY3dup0dup1dup2dup3" fmla="*/ 2316335 h 2316335"/>
                <a:gd name="connsiteX4dup0dup1dup2dup3" fmla="*/ 1 w 5736813"/>
                <a:gd name="connsiteY4dup0dup1dup2dup3" fmla="*/ 2316313 h 2316335"/>
                <a:gd name="connsiteX0dup0dup1dup2dup3dup4" fmla="*/ 1 w 5736813"/>
                <a:gd name="connsiteY0dup0dup1dup2dup3dup4" fmla="*/ 2316313 h 2316335"/>
                <a:gd name="connsiteX1dup0dup1dup2dup3dup4" fmla="*/ 299952 w 5736813"/>
                <a:gd name="connsiteY1dup0dup1dup2dup3dup4" fmla="*/ 23225 h 2316335"/>
                <a:gd name="connsiteX2dup0dup1dup2dup3dup4" fmla="*/ 1107397 w 5736813"/>
                <a:gd name="connsiteY2dup0dup1dup2dup3dup4" fmla="*/ 8826 h 2316335"/>
                <a:gd name="connsiteX3dup0dup1dup2dup3dup4" fmla="*/ 5736813 w 5736813"/>
                <a:gd name="connsiteY3dup0dup1dup2dup3dup4" fmla="*/ 0 h 2316335"/>
                <a:gd name="connsiteX4dup0dup1dup2dup3dup4" fmla="*/ 5736813 w 5736813"/>
                <a:gd name="connsiteY4dup0dup1dup2dup3dup4" fmla="*/ 2316335 h 2316335"/>
                <a:gd name="connsiteX5dup0" fmla="*/ 1 w 5736813"/>
                <a:gd name="connsiteY5dup0" fmla="*/ 2316313 h 2316335"/>
                <a:gd name="connsiteX0dup0dup1dup2dup3dup4dup5" fmla="*/ 1 w 5736813"/>
                <a:gd name="connsiteY0dup0dup1dup2dup3dup4dup5" fmla="*/ 2316313 h 2320350"/>
                <a:gd name="connsiteX1dup0dup1dup2dup3dup4dup5" fmla="*/ 299952 w 5736813"/>
                <a:gd name="connsiteY1dup0dup1dup2dup3dup4dup5" fmla="*/ 23225 h 2320350"/>
                <a:gd name="connsiteX2dup0dup1dup2dup3dup4dup5" fmla="*/ 1107397 w 5736813"/>
                <a:gd name="connsiteY2dup0dup1dup2dup3dup4dup5" fmla="*/ 8826 h 2320350"/>
                <a:gd name="connsiteX3dup0dup1dup2dup3dup4dup5" fmla="*/ 5736813 w 5736813"/>
                <a:gd name="connsiteY3dup0dup1dup2dup3dup4dup5" fmla="*/ 0 h 2320350"/>
                <a:gd name="connsiteX4dup0dup1dup2dup3dup4dup5" fmla="*/ 5736813 w 5736813"/>
                <a:gd name="connsiteY4dup0dup1dup2dup3dup4dup5" fmla="*/ 2316335 h 2320350"/>
                <a:gd name="connsiteX5dup0dup1" fmla="*/ 1952285 w 5736813"/>
                <a:gd name="connsiteY5dup0dup1" fmla="*/ 2320350 h 2320350"/>
                <a:gd name="connsiteX6" fmla="*/ 1 w 5736813"/>
                <a:gd name="connsiteY6" fmla="*/ 2316313 h 2320350"/>
                <a:gd name="connsiteX0dup0dup1dup2dup3dup4dup5dup6" fmla="*/ 1652333 w 5436861"/>
                <a:gd name="connsiteY0dup0dup1dup2dup3dup4dup5dup6" fmla="*/ 2320350 h 2320350"/>
                <a:gd name="connsiteX1dup0dup1dup2dup3dup4dup5dup6" fmla="*/ 0 w 5436861"/>
                <a:gd name="connsiteY1dup0dup1dup2dup3dup4dup5dup6" fmla="*/ 23225 h 2320350"/>
                <a:gd name="connsiteX2dup0dup1dup2dup3dup4dup5dup6" fmla="*/ 807445 w 5436861"/>
                <a:gd name="connsiteY2dup0dup1dup2dup3dup4dup5dup6" fmla="*/ 8826 h 2320350"/>
                <a:gd name="connsiteX3dup0dup1dup2dup3dup4dup5dup6" fmla="*/ 5436861 w 5436861"/>
                <a:gd name="connsiteY3dup0dup1dup2dup3dup4dup5dup6" fmla="*/ 0 h 2320350"/>
                <a:gd name="connsiteX4dup0dup1dup2dup3dup4dup5dup6" fmla="*/ 5436861 w 5436861"/>
                <a:gd name="connsiteY4dup0dup1dup2dup3dup4dup5dup6" fmla="*/ 2316335 h 2320350"/>
                <a:gd name="connsiteX5dup0dup1dup2" fmla="*/ 1652333 w 5436861"/>
                <a:gd name="connsiteY5dup0dup1dup2" fmla="*/ 2320350 h 2320350"/>
                <a:gd name="connsiteX0dup0dup1dup2dup3dup4dup5dup6dup7" fmla="*/ 844888 w 4629416"/>
                <a:gd name="connsiteY0dup0dup1dup2dup3dup4dup5dup6dup7" fmla="*/ 2320350 h 2320350"/>
                <a:gd name="connsiteX1dup0dup1dup2dup3dup4dup5dup6dup7" fmla="*/ 0 w 4629416"/>
                <a:gd name="connsiteY1dup0dup1dup2dup3dup4dup5dup6dup7" fmla="*/ 8826 h 2320350"/>
                <a:gd name="connsiteX2dup0dup1dup2dup3dup4dup5dup6dup7" fmla="*/ 4629416 w 4629416"/>
                <a:gd name="connsiteY2dup0dup1dup2dup3dup4dup5dup6dup7" fmla="*/ 0 h 2320350"/>
                <a:gd name="connsiteX3dup0dup1dup2dup3dup4dup5dup6dup7" fmla="*/ 4629416 w 4629416"/>
                <a:gd name="connsiteY3dup0dup1dup2dup3dup4dup5dup6dup7" fmla="*/ 2316335 h 2320350"/>
                <a:gd name="connsiteX4dup0dup1dup2dup3dup4dup5dup6dup7" fmla="*/ 844888 w 4629416"/>
                <a:gd name="connsiteY4dup0dup1dup2dup3dup4dup5dup6dup7" fmla="*/ 2320350 h 2320350"/>
                <a:gd name="connsiteX0dup0dup1dup2dup3dup4dup5dup6dup7dup8" fmla="*/ 844888 w 4629416"/>
                <a:gd name="connsiteY0dup0dup1dup2dup3dup4dup5dup6dup7dup8" fmla="*/ 2320350 h 2320350"/>
                <a:gd name="connsiteX1dup0dup1dup2dup3dup4dup5dup6dup7dup8" fmla="*/ 714205 w 4629416"/>
                <a:gd name="connsiteY1dup0dup1dup2dup3dup4dup5dup6dup7dup8" fmla="*/ 912798 h 2320350"/>
                <a:gd name="connsiteX2dup0dup1dup2dup3dup4dup5dup6dup7dup8" fmla="*/ 0 w 4629416"/>
                <a:gd name="connsiteY2dup0dup1dup2dup3dup4dup5dup6dup7dup8" fmla="*/ 8826 h 2320350"/>
                <a:gd name="connsiteX3dup0dup1dup2dup3dup4dup5dup6dup7dup8" fmla="*/ 4629416 w 4629416"/>
                <a:gd name="connsiteY3dup0dup1dup2dup3dup4dup5dup6dup7dup8" fmla="*/ 0 h 2320350"/>
                <a:gd name="connsiteX4dup0dup1dup2dup3dup4dup5dup6dup7dup8" fmla="*/ 4629416 w 4629416"/>
                <a:gd name="connsiteY4dup0dup1dup2dup3dup4dup5dup6dup7dup8" fmla="*/ 2316335 h 2320350"/>
                <a:gd name="connsiteX5dup0dup1dup2dup3" fmla="*/ 844888 w 4629416"/>
                <a:gd name="connsiteY5dup0dup1dup2dup3" fmla="*/ 2320350 h 2320350"/>
              </a:gdLst>
              <a:ahLst/>
              <a:cxnLst>
                <a:cxn ang="0">
                  <a:pos x="connsiteX0dup0dup1dup2dup3dup4dup5dup6dup7dup8" y="connsiteY0dup0dup1dup2dup3dup4dup5dup6dup7dup8"/>
                </a:cxn>
                <a:cxn ang="0">
                  <a:pos x="connsiteX1dup0dup1dup2dup3dup4dup5dup6dup7dup8" y="connsiteY1dup0dup1dup2dup3dup4dup5dup6dup7dup8"/>
                </a:cxn>
                <a:cxn ang="0">
                  <a:pos x="connsiteX2dup0dup1dup2dup3dup4dup5dup6dup7dup8" y="connsiteY2dup0dup1dup2dup3dup4dup5dup6dup7dup8"/>
                </a:cxn>
                <a:cxn ang="0">
                  <a:pos x="connsiteX3dup0dup1dup2dup3dup4dup5dup6dup7dup8" y="connsiteY3dup0dup1dup2dup3dup4dup5dup6dup7dup8"/>
                </a:cxn>
                <a:cxn ang="0">
                  <a:pos x="connsiteX4dup0dup1dup2dup3dup4dup5dup6dup7dup8" y="connsiteY4dup0dup1dup2dup3dup4dup5dup6dup7dup8"/>
                </a:cxn>
                <a:cxn ang="0">
                  <a:pos x="connsiteX5dup0dup1dup2dup3" y="connsiteY5dup0dup1dup2dup3"/>
                </a:cxn>
              </a:cxnLst>
              <a:rect l="l" t="t" r="r" b="b"/>
              <a:pathLst>
                <a:path w="4629416" h="2320350">
                  <a:moveTo>
                    <a:pt x="844888" y="2320350"/>
                  </a:moveTo>
                  <a:cubicBezTo>
                    <a:pt x="678611" y="1874890"/>
                    <a:pt x="880482" y="1358258"/>
                    <a:pt x="714205" y="912798"/>
                  </a:cubicBezTo>
                  <a:lnTo>
                    <a:pt x="0" y="8826"/>
                  </a:lnTo>
                  <a:lnTo>
                    <a:pt x="4629416" y="0"/>
                  </a:lnTo>
                  <a:lnTo>
                    <a:pt x="4629416" y="2316335"/>
                  </a:lnTo>
                  <a:lnTo>
                    <a:pt x="844888" y="2320350"/>
                  </a:lnTo>
                  <a:close/>
                </a:path>
              </a:pathLst>
            </a:custGeom>
            <a:gradFill flip="none" rotWithShape="1">
              <a:gsLst>
                <a:gs pos="100000">
                  <a:schemeClr val="bg1">
                    <a:alpha val="0"/>
                  </a:schemeClr>
                </a:gs>
                <a:gs pos="0">
                  <a:schemeClr val="tx1">
                    <a:alpha val="3000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1050">
                <a:solidFill>
                  <a:srgbClr val="FFFFFF"/>
                </a:solidFill>
                <a:latin typeface="等线" panose="02010600030101010101" charset="-122"/>
                <a:ea typeface="等线" panose="02010600030101010101" charset="-122"/>
              </a:endParaRPr>
            </a:p>
          </p:txBody>
        </p:sp>
        <p:sp>
          <p:nvSpPr>
            <p:cNvPr id="61" name="KSO_Shape"/>
            <p:cNvSpPr/>
            <p:nvPr/>
          </p:nvSpPr>
          <p:spPr>
            <a:xfrm flipH="1">
              <a:off x="1068854" y="1977703"/>
              <a:ext cx="384027" cy="656456"/>
            </a:xfrm>
            <a:custGeom>
              <a:avLst/>
              <a:gdLst/>
              <a:ahLst/>
              <a:cxnLst/>
              <a:rect l="l" t="t" r="r" b="b"/>
              <a:pathLst>
                <a:path w="559792" h="955625">
                  <a:moveTo>
                    <a:pt x="279896" y="194422"/>
                  </a:moveTo>
                  <a:cubicBezTo>
                    <a:pt x="168660" y="194422"/>
                    <a:pt x="78485" y="284596"/>
                    <a:pt x="78485" y="395833"/>
                  </a:cubicBezTo>
                  <a:cubicBezTo>
                    <a:pt x="78485" y="507069"/>
                    <a:pt x="168660" y="597244"/>
                    <a:pt x="279896" y="597244"/>
                  </a:cubicBezTo>
                  <a:cubicBezTo>
                    <a:pt x="391133" y="597244"/>
                    <a:pt x="481307" y="507069"/>
                    <a:pt x="481307" y="395833"/>
                  </a:cubicBezTo>
                  <a:cubicBezTo>
                    <a:pt x="481307" y="284596"/>
                    <a:pt x="391133" y="194422"/>
                    <a:pt x="279896" y="194422"/>
                  </a:cubicBezTo>
                  <a:close/>
                  <a:moveTo>
                    <a:pt x="279896" y="0"/>
                  </a:moveTo>
                  <a:cubicBezTo>
                    <a:pt x="381198" y="-1"/>
                    <a:pt x="482501" y="38646"/>
                    <a:pt x="559792" y="115937"/>
                  </a:cubicBezTo>
                  <a:cubicBezTo>
                    <a:pt x="714375" y="270519"/>
                    <a:pt x="714375" y="521146"/>
                    <a:pt x="559792" y="675729"/>
                  </a:cubicBezTo>
                  <a:lnTo>
                    <a:pt x="279896" y="955625"/>
                  </a:lnTo>
                  <a:lnTo>
                    <a:pt x="0" y="675729"/>
                  </a:lnTo>
                  <a:cubicBezTo>
                    <a:pt x="-154583" y="521146"/>
                    <a:pt x="-154583" y="270519"/>
                    <a:pt x="0" y="115937"/>
                  </a:cubicBezTo>
                  <a:cubicBezTo>
                    <a:pt x="77291" y="38646"/>
                    <a:pt x="178594" y="-1"/>
                    <a:pt x="279896" y="0"/>
                  </a:cubicBezTo>
                  <a:close/>
                </a:path>
              </a:pathLst>
            </a:custGeom>
            <a:solidFill>
              <a:srgbClr val="2C5E8F"/>
            </a:solidFill>
            <a:ln w="539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200">
                <a:solidFill>
                  <a:prstClr val="white"/>
                </a:solidFill>
                <a:latin typeface="等线" panose="02010600030101010101" charset="-122"/>
                <a:ea typeface="等线" panose="02010600030101010101" charset="-122"/>
              </a:endParaRPr>
            </a:p>
          </p:txBody>
        </p:sp>
      </p:grpSp>
      <p:grpSp>
        <p:nvGrpSpPr>
          <p:cNvPr id="62" name="组合"/>
          <p:cNvGrpSpPr/>
          <p:nvPr/>
        </p:nvGrpSpPr>
        <p:grpSpPr>
          <a:xfrm>
            <a:off x="4723798" y="2732739"/>
            <a:ext cx="1280637" cy="964156"/>
            <a:chOff x="1068854" y="1977702"/>
            <a:chExt cx="1280637" cy="964156"/>
          </a:xfrm>
        </p:grpSpPr>
        <p:sp>
          <p:nvSpPr>
            <p:cNvPr id="63" name="矩形 3"/>
            <p:cNvSpPr/>
            <p:nvPr/>
          </p:nvSpPr>
          <p:spPr>
            <a:xfrm rot="2100000">
              <a:off x="1158954" y="2299866"/>
              <a:ext cx="1190537" cy="641992"/>
            </a:xfrm>
            <a:custGeom>
              <a:avLst/>
              <a:gdLst>
                <a:gd name="connsiteX0" fmla="*/ 0 w 5930900"/>
                <a:gd name="connsiteY0" fmla="*/ 0 h 2316335"/>
                <a:gd name="connsiteX1" fmla="*/ 5930900 w 5930900"/>
                <a:gd name="connsiteY1" fmla="*/ 0 h 2316335"/>
                <a:gd name="connsiteX2" fmla="*/ 5930900 w 5930900"/>
                <a:gd name="connsiteY2" fmla="*/ 2316335 h 2316335"/>
                <a:gd name="connsiteX3" fmla="*/ 0 w 5930900"/>
                <a:gd name="connsiteY3" fmla="*/ 2316335 h 2316335"/>
                <a:gd name="connsiteX4" fmla="*/ 0 w 5930900"/>
                <a:gd name="connsiteY4" fmla="*/ 0 h 2316335"/>
                <a:gd name="connsiteX0dup0" fmla="*/ 0 w 5930900"/>
                <a:gd name="connsiteY0dup0" fmla="*/ 0 h 2316335"/>
                <a:gd name="connsiteX1dup0" fmla="*/ 399455 w 5930900"/>
                <a:gd name="connsiteY1dup0" fmla="*/ 3465 h 2316335"/>
                <a:gd name="connsiteX2dup0" fmla="*/ 5930900 w 5930900"/>
                <a:gd name="connsiteY2dup0" fmla="*/ 0 h 2316335"/>
                <a:gd name="connsiteX3dup0" fmla="*/ 5930900 w 5930900"/>
                <a:gd name="connsiteY3dup0" fmla="*/ 2316335 h 2316335"/>
                <a:gd name="connsiteX4dup0" fmla="*/ 0 w 5930900"/>
                <a:gd name="connsiteY4dup0" fmla="*/ 2316335 h 2316335"/>
                <a:gd name="connsiteX5" fmla="*/ 0 w 5930900"/>
                <a:gd name="connsiteY5" fmla="*/ 0 h 2316335"/>
                <a:gd name="connsiteX0dup0dup1" fmla="*/ 0 w 5930900"/>
                <a:gd name="connsiteY0dup0dup1" fmla="*/ 2316335 h 2316335"/>
                <a:gd name="connsiteX1dup0dup1" fmla="*/ 399455 w 5930900"/>
                <a:gd name="connsiteY1dup0dup1" fmla="*/ 3465 h 2316335"/>
                <a:gd name="connsiteX2dup0dup1" fmla="*/ 5930900 w 5930900"/>
                <a:gd name="connsiteY2dup0dup1" fmla="*/ 0 h 2316335"/>
                <a:gd name="connsiteX3dup0dup1" fmla="*/ 5930900 w 5930900"/>
                <a:gd name="connsiteY3dup0dup1" fmla="*/ 2316335 h 2316335"/>
                <a:gd name="connsiteX4dup0dup1" fmla="*/ 0 w 5930900"/>
                <a:gd name="connsiteY4dup0dup1" fmla="*/ 2316335 h 2316335"/>
                <a:gd name="connsiteX0dup0dup1dup2" fmla="*/ 0 w 5930900"/>
                <a:gd name="connsiteY0dup0dup1dup2" fmla="*/ 2316335 h 2316335"/>
                <a:gd name="connsiteX1dup0dup1dup2" fmla="*/ 494039 w 5930900"/>
                <a:gd name="connsiteY1dup0dup1dup2" fmla="*/ 23225 h 2316335"/>
                <a:gd name="connsiteX2dup0dup1dup2" fmla="*/ 5930900 w 5930900"/>
                <a:gd name="connsiteY2dup0dup1dup2" fmla="*/ 0 h 2316335"/>
                <a:gd name="connsiteX3dup0dup1dup2" fmla="*/ 5930900 w 5930900"/>
                <a:gd name="connsiteY3dup0dup1dup2" fmla="*/ 2316335 h 2316335"/>
                <a:gd name="connsiteX4dup0dup1dup2" fmla="*/ 0 w 5930900"/>
                <a:gd name="connsiteY4dup0dup1dup2" fmla="*/ 2316335 h 2316335"/>
                <a:gd name="connsiteX0dup0dup1dup2dup3" fmla="*/ 1 w 5736813"/>
                <a:gd name="connsiteY0dup0dup1dup2dup3" fmla="*/ 2316313 h 2316335"/>
                <a:gd name="connsiteX1dup0dup1dup2dup3" fmla="*/ 299952 w 5736813"/>
                <a:gd name="connsiteY1dup0dup1dup2dup3" fmla="*/ 23225 h 2316335"/>
                <a:gd name="connsiteX2dup0dup1dup2dup3" fmla="*/ 5736813 w 5736813"/>
                <a:gd name="connsiteY2dup0dup1dup2dup3" fmla="*/ 0 h 2316335"/>
                <a:gd name="connsiteX3dup0dup1dup2dup3" fmla="*/ 5736813 w 5736813"/>
                <a:gd name="connsiteY3dup0dup1dup2dup3" fmla="*/ 2316335 h 2316335"/>
                <a:gd name="connsiteX4dup0dup1dup2dup3" fmla="*/ 1 w 5736813"/>
                <a:gd name="connsiteY4dup0dup1dup2dup3" fmla="*/ 2316313 h 2316335"/>
                <a:gd name="connsiteX0dup0dup1dup2dup3dup4" fmla="*/ 1 w 5736813"/>
                <a:gd name="connsiteY0dup0dup1dup2dup3dup4" fmla="*/ 2316313 h 2316335"/>
                <a:gd name="connsiteX1dup0dup1dup2dup3dup4" fmla="*/ 299952 w 5736813"/>
                <a:gd name="connsiteY1dup0dup1dup2dup3dup4" fmla="*/ 23225 h 2316335"/>
                <a:gd name="connsiteX2dup0dup1dup2dup3dup4" fmla="*/ 1107397 w 5736813"/>
                <a:gd name="connsiteY2dup0dup1dup2dup3dup4" fmla="*/ 8826 h 2316335"/>
                <a:gd name="connsiteX3dup0dup1dup2dup3dup4" fmla="*/ 5736813 w 5736813"/>
                <a:gd name="connsiteY3dup0dup1dup2dup3dup4" fmla="*/ 0 h 2316335"/>
                <a:gd name="connsiteX4dup0dup1dup2dup3dup4" fmla="*/ 5736813 w 5736813"/>
                <a:gd name="connsiteY4dup0dup1dup2dup3dup4" fmla="*/ 2316335 h 2316335"/>
                <a:gd name="connsiteX5dup0" fmla="*/ 1 w 5736813"/>
                <a:gd name="connsiteY5dup0" fmla="*/ 2316313 h 2316335"/>
                <a:gd name="connsiteX0dup0dup1dup2dup3dup4dup5" fmla="*/ 1 w 5736813"/>
                <a:gd name="connsiteY0dup0dup1dup2dup3dup4dup5" fmla="*/ 2316313 h 2320350"/>
                <a:gd name="connsiteX1dup0dup1dup2dup3dup4dup5" fmla="*/ 299952 w 5736813"/>
                <a:gd name="connsiteY1dup0dup1dup2dup3dup4dup5" fmla="*/ 23225 h 2320350"/>
                <a:gd name="connsiteX2dup0dup1dup2dup3dup4dup5" fmla="*/ 1107397 w 5736813"/>
                <a:gd name="connsiteY2dup0dup1dup2dup3dup4dup5" fmla="*/ 8826 h 2320350"/>
                <a:gd name="connsiteX3dup0dup1dup2dup3dup4dup5" fmla="*/ 5736813 w 5736813"/>
                <a:gd name="connsiteY3dup0dup1dup2dup3dup4dup5" fmla="*/ 0 h 2320350"/>
                <a:gd name="connsiteX4dup0dup1dup2dup3dup4dup5" fmla="*/ 5736813 w 5736813"/>
                <a:gd name="connsiteY4dup0dup1dup2dup3dup4dup5" fmla="*/ 2316335 h 2320350"/>
                <a:gd name="connsiteX5dup0dup1" fmla="*/ 1952285 w 5736813"/>
                <a:gd name="connsiteY5dup0dup1" fmla="*/ 2320350 h 2320350"/>
                <a:gd name="connsiteX6" fmla="*/ 1 w 5736813"/>
                <a:gd name="connsiteY6" fmla="*/ 2316313 h 2320350"/>
                <a:gd name="connsiteX0dup0dup1dup2dup3dup4dup5dup6" fmla="*/ 1652333 w 5436861"/>
                <a:gd name="connsiteY0dup0dup1dup2dup3dup4dup5dup6" fmla="*/ 2320350 h 2320350"/>
                <a:gd name="connsiteX1dup0dup1dup2dup3dup4dup5dup6" fmla="*/ 0 w 5436861"/>
                <a:gd name="connsiteY1dup0dup1dup2dup3dup4dup5dup6" fmla="*/ 23225 h 2320350"/>
                <a:gd name="connsiteX2dup0dup1dup2dup3dup4dup5dup6" fmla="*/ 807445 w 5436861"/>
                <a:gd name="connsiteY2dup0dup1dup2dup3dup4dup5dup6" fmla="*/ 8826 h 2320350"/>
                <a:gd name="connsiteX3dup0dup1dup2dup3dup4dup5dup6" fmla="*/ 5436861 w 5436861"/>
                <a:gd name="connsiteY3dup0dup1dup2dup3dup4dup5dup6" fmla="*/ 0 h 2320350"/>
                <a:gd name="connsiteX4dup0dup1dup2dup3dup4dup5dup6" fmla="*/ 5436861 w 5436861"/>
                <a:gd name="connsiteY4dup0dup1dup2dup3dup4dup5dup6" fmla="*/ 2316335 h 2320350"/>
                <a:gd name="connsiteX5dup0dup1dup2" fmla="*/ 1652333 w 5436861"/>
                <a:gd name="connsiteY5dup0dup1dup2" fmla="*/ 2320350 h 2320350"/>
                <a:gd name="connsiteX0dup0dup1dup2dup3dup4dup5dup6dup7" fmla="*/ 844888 w 4629416"/>
                <a:gd name="connsiteY0dup0dup1dup2dup3dup4dup5dup6dup7" fmla="*/ 2320350 h 2320350"/>
                <a:gd name="connsiteX1dup0dup1dup2dup3dup4dup5dup6dup7" fmla="*/ 0 w 4629416"/>
                <a:gd name="connsiteY1dup0dup1dup2dup3dup4dup5dup6dup7" fmla="*/ 8826 h 2320350"/>
                <a:gd name="connsiteX2dup0dup1dup2dup3dup4dup5dup6dup7" fmla="*/ 4629416 w 4629416"/>
                <a:gd name="connsiteY2dup0dup1dup2dup3dup4dup5dup6dup7" fmla="*/ 0 h 2320350"/>
                <a:gd name="connsiteX3dup0dup1dup2dup3dup4dup5dup6dup7" fmla="*/ 4629416 w 4629416"/>
                <a:gd name="connsiteY3dup0dup1dup2dup3dup4dup5dup6dup7" fmla="*/ 2316335 h 2320350"/>
                <a:gd name="connsiteX4dup0dup1dup2dup3dup4dup5dup6dup7" fmla="*/ 844888 w 4629416"/>
                <a:gd name="connsiteY4dup0dup1dup2dup3dup4dup5dup6dup7" fmla="*/ 2320350 h 2320350"/>
                <a:gd name="connsiteX0dup0dup1dup2dup3dup4dup5dup6dup7dup8" fmla="*/ 844888 w 4629416"/>
                <a:gd name="connsiteY0dup0dup1dup2dup3dup4dup5dup6dup7dup8" fmla="*/ 2320350 h 2320350"/>
                <a:gd name="connsiteX1dup0dup1dup2dup3dup4dup5dup6dup7dup8" fmla="*/ 714205 w 4629416"/>
                <a:gd name="connsiteY1dup0dup1dup2dup3dup4dup5dup6dup7dup8" fmla="*/ 912798 h 2320350"/>
                <a:gd name="connsiteX2dup0dup1dup2dup3dup4dup5dup6dup7dup8" fmla="*/ 0 w 4629416"/>
                <a:gd name="connsiteY2dup0dup1dup2dup3dup4dup5dup6dup7dup8" fmla="*/ 8826 h 2320350"/>
                <a:gd name="connsiteX3dup0dup1dup2dup3dup4dup5dup6dup7dup8" fmla="*/ 4629416 w 4629416"/>
                <a:gd name="connsiteY3dup0dup1dup2dup3dup4dup5dup6dup7dup8" fmla="*/ 0 h 2320350"/>
                <a:gd name="connsiteX4dup0dup1dup2dup3dup4dup5dup6dup7dup8" fmla="*/ 4629416 w 4629416"/>
                <a:gd name="connsiteY4dup0dup1dup2dup3dup4dup5dup6dup7dup8" fmla="*/ 2316335 h 2320350"/>
                <a:gd name="connsiteX5dup0dup1dup2dup3" fmla="*/ 844888 w 4629416"/>
                <a:gd name="connsiteY5dup0dup1dup2dup3" fmla="*/ 2320350 h 2320350"/>
              </a:gdLst>
              <a:ahLst/>
              <a:cxnLst>
                <a:cxn ang="0">
                  <a:pos x="connsiteX0dup0dup1dup2dup3dup4dup5dup6dup7dup8" y="connsiteY0dup0dup1dup2dup3dup4dup5dup6dup7dup8"/>
                </a:cxn>
                <a:cxn ang="0">
                  <a:pos x="connsiteX1dup0dup1dup2dup3dup4dup5dup6dup7dup8" y="connsiteY1dup0dup1dup2dup3dup4dup5dup6dup7dup8"/>
                </a:cxn>
                <a:cxn ang="0">
                  <a:pos x="connsiteX2dup0dup1dup2dup3dup4dup5dup6dup7dup8" y="connsiteY2dup0dup1dup2dup3dup4dup5dup6dup7dup8"/>
                </a:cxn>
                <a:cxn ang="0">
                  <a:pos x="connsiteX3dup0dup1dup2dup3dup4dup5dup6dup7dup8" y="connsiteY3dup0dup1dup2dup3dup4dup5dup6dup7dup8"/>
                </a:cxn>
                <a:cxn ang="0">
                  <a:pos x="connsiteX4dup0dup1dup2dup3dup4dup5dup6dup7dup8" y="connsiteY4dup0dup1dup2dup3dup4dup5dup6dup7dup8"/>
                </a:cxn>
                <a:cxn ang="0">
                  <a:pos x="connsiteX5dup0dup1dup2dup3" y="connsiteY5dup0dup1dup2dup3"/>
                </a:cxn>
              </a:cxnLst>
              <a:rect l="l" t="t" r="r" b="b"/>
              <a:pathLst>
                <a:path w="4629416" h="2320350">
                  <a:moveTo>
                    <a:pt x="844888" y="2320350"/>
                  </a:moveTo>
                  <a:cubicBezTo>
                    <a:pt x="678611" y="1874890"/>
                    <a:pt x="880482" y="1358258"/>
                    <a:pt x="714205" y="912798"/>
                  </a:cubicBezTo>
                  <a:lnTo>
                    <a:pt x="0" y="8826"/>
                  </a:lnTo>
                  <a:lnTo>
                    <a:pt x="4629416" y="0"/>
                  </a:lnTo>
                  <a:lnTo>
                    <a:pt x="4629416" y="2316335"/>
                  </a:lnTo>
                  <a:lnTo>
                    <a:pt x="844888" y="2320350"/>
                  </a:lnTo>
                  <a:close/>
                </a:path>
              </a:pathLst>
            </a:custGeom>
            <a:gradFill flip="none" rotWithShape="1">
              <a:gsLst>
                <a:gs pos="100000">
                  <a:schemeClr val="bg1">
                    <a:alpha val="0"/>
                  </a:schemeClr>
                </a:gs>
                <a:gs pos="0">
                  <a:schemeClr val="tx1">
                    <a:alpha val="3000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1050">
                <a:solidFill>
                  <a:srgbClr val="FFFFFF"/>
                </a:solidFill>
                <a:latin typeface="等线" panose="02010600030101010101" charset="-122"/>
                <a:ea typeface="等线" panose="02010600030101010101" charset="-122"/>
              </a:endParaRPr>
            </a:p>
          </p:txBody>
        </p:sp>
        <p:sp>
          <p:nvSpPr>
            <p:cNvPr id="64" name="KSO_Shape"/>
            <p:cNvSpPr/>
            <p:nvPr/>
          </p:nvSpPr>
          <p:spPr>
            <a:xfrm flipH="1">
              <a:off x="1068854" y="1977702"/>
              <a:ext cx="384026" cy="656456"/>
            </a:xfrm>
            <a:custGeom>
              <a:avLst/>
              <a:gdLst/>
              <a:ahLst/>
              <a:cxnLst/>
              <a:rect l="l" t="t" r="r" b="b"/>
              <a:pathLst>
                <a:path w="559792" h="955625">
                  <a:moveTo>
                    <a:pt x="279896" y="194422"/>
                  </a:moveTo>
                  <a:cubicBezTo>
                    <a:pt x="168660" y="194422"/>
                    <a:pt x="78485" y="284596"/>
                    <a:pt x="78485" y="395833"/>
                  </a:cubicBezTo>
                  <a:cubicBezTo>
                    <a:pt x="78485" y="507069"/>
                    <a:pt x="168660" y="597244"/>
                    <a:pt x="279896" y="597244"/>
                  </a:cubicBezTo>
                  <a:cubicBezTo>
                    <a:pt x="391133" y="597244"/>
                    <a:pt x="481307" y="507069"/>
                    <a:pt x="481307" y="395833"/>
                  </a:cubicBezTo>
                  <a:cubicBezTo>
                    <a:pt x="481307" y="284596"/>
                    <a:pt x="391133" y="194422"/>
                    <a:pt x="279896" y="194422"/>
                  </a:cubicBezTo>
                  <a:close/>
                  <a:moveTo>
                    <a:pt x="279896" y="0"/>
                  </a:moveTo>
                  <a:cubicBezTo>
                    <a:pt x="381198" y="-1"/>
                    <a:pt x="482501" y="38646"/>
                    <a:pt x="559792" y="115937"/>
                  </a:cubicBezTo>
                  <a:cubicBezTo>
                    <a:pt x="714375" y="270519"/>
                    <a:pt x="714375" y="521146"/>
                    <a:pt x="559792" y="675729"/>
                  </a:cubicBezTo>
                  <a:lnTo>
                    <a:pt x="279896" y="955625"/>
                  </a:lnTo>
                  <a:lnTo>
                    <a:pt x="0" y="675729"/>
                  </a:lnTo>
                  <a:cubicBezTo>
                    <a:pt x="-154583" y="521146"/>
                    <a:pt x="-154583" y="270519"/>
                    <a:pt x="0" y="115937"/>
                  </a:cubicBezTo>
                  <a:cubicBezTo>
                    <a:pt x="77291" y="38646"/>
                    <a:pt x="178594" y="-1"/>
                    <a:pt x="279896" y="0"/>
                  </a:cubicBezTo>
                  <a:close/>
                </a:path>
              </a:pathLst>
            </a:custGeom>
            <a:solidFill>
              <a:srgbClr val="FDD550"/>
            </a:solidFill>
            <a:ln w="539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200">
                <a:solidFill>
                  <a:prstClr val="white"/>
                </a:solidFill>
                <a:latin typeface="等线" panose="02010600030101010101" charset="-122"/>
                <a:ea typeface="等线" panose="02010600030101010101" charset="-122"/>
              </a:endParaRPr>
            </a:p>
          </p:txBody>
        </p:sp>
      </p:grpSp>
      <p:grpSp>
        <p:nvGrpSpPr>
          <p:cNvPr id="65" name="组合"/>
          <p:cNvGrpSpPr/>
          <p:nvPr/>
        </p:nvGrpSpPr>
        <p:grpSpPr>
          <a:xfrm>
            <a:off x="4723798" y="4076985"/>
            <a:ext cx="1280637" cy="964156"/>
            <a:chOff x="1068854" y="1977702"/>
            <a:chExt cx="1280637" cy="964156"/>
          </a:xfrm>
        </p:grpSpPr>
        <p:sp>
          <p:nvSpPr>
            <p:cNvPr id="66" name="矩形 3"/>
            <p:cNvSpPr/>
            <p:nvPr/>
          </p:nvSpPr>
          <p:spPr>
            <a:xfrm rot="2100000">
              <a:off x="1158954" y="2299866"/>
              <a:ext cx="1190537" cy="641992"/>
            </a:xfrm>
            <a:custGeom>
              <a:avLst/>
              <a:gdLst>
                <a:gd name="connsiteX0" fmla="*/ 0 w 5930900"/>
                <a:gd name="connsiteY0" fmla="*/ 0 h 2316335"/>
                <a:gd name="connsiteX1" fmla="*/ 5930900 w 5930900"/>
                <a:gd name="connsiteY1" fmla="*/ 0 h 2316335"/>
                <a:gd name="connsiteX2" fmla="*/ 5930900 w 5930900"/>
                <a:gd name="connsiteY2" fmla="*/ 2316335 h 2316335"/>
                <a:gd name="connsiteX3" fmla="*/ 0 w 5930900"/>
                <a:gd name="connsiteY3" fmla="*/ 2316335 h 2316335"/>
                <a:gd name="connsiteX4" fmla="*/ 0 w 5930900"/>
                <a:gd name="connsiteY4" fmla="*/ 0 h 2316335"/>
                <a:gd name="connsiteX0dup0" fmla="*/ 0 w 5930900"/>
                <a:gd name="connsiteY0dup0" fmla="*/ 0 h 2316335"/>
                <a:gd name="connsiteX1dup0" fmla="*/ 399455 w 5930900"/>
                <a:gd name="connsiteY1dup0" fmla="*/ 3465 h 2316335"/>
                <a:gd name="connsiteX2dup0" fmla="*/ 5930900 w 5930900"/>
                <a:gd name="connsiteY2dup0" fmla="*/ 0 h 2316335"/>
                <a:gd name="connsiteX3dup0" fmla="*/ 5930900 w 5930900"/>
                <a:gd name="connsiteY3dup0" fmla="*/ 2316335 h 2316335"/>
                <a:gd name="connsiteX4dup0" fmla="*/ 0 w 5930900"/>
                <a:gd name="connsiteY4dup0" fmla="*/ 2316335 h 2316335"/>
                <a:gd name="connsiteX5" fmla="*/ 0 w 5930900"/>
                <a:gd name="connsiteY5" fmla="*/ 0 h 2316335"/>
                <a:gd name="connsiteX0dup0dup1" fmla="*/ 0 w 5930900"/>
                <a:gd name="connsiteY0dup0dup1" fmla="*/ 2316335 h 2316335"/>
                <a:gd name="connsiteX1dup0dup1" fmla="*/ 399455 w 5930900"/>
                <a:gd name="connsiteY1dup0dup1" fmla="*/ 3465 h 2316335"/>
                <a:gd name="connsiteX2dup0dup1" fmla="*/ 5930900 w 5930900"/>
                <a:gd name="connsiteY2dup0dup1" fmla="*/ 0 h 2316335"/>
                <a:gd name="connsiteX3dup0dup1" fmla="*/ 5930900 w 5930900"/>
                <a:gd name="connsiteY3dup0dup1" fmla="*/ 2316335 h 2316335"/>
                <a:gd name="connsiteX4dup0dup1" fmla="*/ 0 w 5930900"/>
                <a:gd name="connsiteY4dup0dup1" fmla="*/ 2316335 h 2316335"/>
                <a:gd name="connsiteX0dup0dup1dup2" fmla="*/ 0 w 5930900"/>
                <a:gd name="connsiteY0dup0dup1dup2" fmla="*/ 2316335 h 2316335"/>
                <a:gd name="connsiteX1dup0dup1dup2" fmla="*/ 494039 w 5930900"/>
                <a:gd name="connsiteY1dup0dup1dup2" fmla="*/ 23225 h 2316335"/>
                <a:gd name="connsiteX2dup0dup1dup2" fmla="*/ 5930900 w 5930900"/>
                <a:gd name="connsiteY2dup0dup1dup2" fmla="*/ 0 h 2316335"/>
                <a:gd name="connsiteX3dup0dup1dup2" fmla="*/ 5930900 w 5930900"/>
                <a:gd name="connsiteY3dup0dup1dup2" fmla="*/ 2316335 h 2316335"/>
                <a:gd name="connsiteX4dup0dup1dup2" fmla="*/ 0 w 5930900"/>
                <a:gd name="connsiteY4dup0dup1dup2" fmla="*/ 2316335 h 2316335"/>
                <a:gd name="connsiteX0dup0dup1dup2dup3" fmla="*/ 1 w 5736813"/>
                <a:gd name="connsiteY0dup0dup1dup2dup3" fmla="*/ 2316313 h 2316335"/>
                <a:gd name="connsiteX1dup0dup1dup2dup3" fmla="*/ 299952 w 5736813"/>
                <a:gd name="connsiteY1dup0dup1dup2dup3" fmla="*/ 23225 h 2316335"/>
                <a:gd name="connsiteX2dup0dup1dup2dup3" fmla="*/ 5736813 w 5736813"/>
                <a:gd name="connsiteY2dup0dup1dup2dup3" fmla="*/ 0 h 2316335"/>
                <a:gd name="connsiteX3dup0dup1dup2dup3" fmla="*/ 5736813 w 5736813"/>
                <a:gd name="connsiteY3dup0dup1dup2dup3" fmla="*/ 2316335 h 2316335"/>
                <a:gd name="connsiteX4dup0dup1dup2dup3" fmla="*/ 1 w 5736813"/>
                <a:gd name="connsiteY4dup0dup1dup2dup3" fmla="*/ 2316313 h 2316335"/>
                <a:gd name="connsiteX0dup0dup1dup2dup3dup4" fmla="*/ 1 w 5736813"/>
                <a:gd name="connsiteY0dup0dup1dup2dup3dup4" fmla="*/ 2316313 h 2316335"/>
                <a:gd name="connsiteX1dup0dup1dup2dup3dup4" fmla="*/ 299952 w 5736813"/>
                <a:gd name="connsiteY1dup0dup1dup2dup3dup4" fmla="*/ 23225 h 2316335"/>
                <a:gd name="connsiteX2dup0dup1dup2dup3dup4" fmla="*/ 1107397 w 5736813"/>
                <a:gd name="connsiteY2dup0dup1dup2dup3dup4" fmla="*/ 8826 h 2316335"/>
                <a:gd name="connsiteX3dup0dup1dup2dup3dup4" fmla="*/ 5736813 w 5736813"/>
                <a:gd name="connsiteY3dup0dup1dup2dup3dup4" fmla="*/ 0 h 2316335"/>
                <a:gd name="connsiteX4dup0dup1dup2dup3dup4" fmla="*/ 5736813 w 5736813"/>
                <a:gd name="connsiteY4dup0dup1dup2dup3dup4" fmla="*/ 2316335 h 2316335"/>
                <a:gd name="connsiteX5dup0" fmla="*/ 1 w 5736813"/>
                <a:gd name="connsiteY5dup0" fmla="*/ 2316313 h 2316335"/>
                <a:gd name="connsiteX0dup0dup1dup2dup3dup4dup5" fmla="*/ 1 w 5736813"/>
                <a:gd name="connsiteY0dup0dup1dup2dup3dup4dup5" fmla="*/ 2316313 h 2320350"/>
                <a:gd name="connsiteX1dup0dup1dup2dup3dup4dup5" fmla="*/ 299952 w 5736813"/>
                <a:gd name="connsiteY1dup0dup1dup2dup3dup4dup5" fmla="*/ 23225 h 2320350"/>
                <a:gd name="connsiteX2dup0dup1dup2dup3dup4dup5" fmla="*/ 1107397 w 5736813"/>
                <a:gd name="connsiteY2dup0dup1dup2dup3dup4dup5" fmla="*/ 8826 h 2320350"/>
                <a:gd name="connsiteX3dup0dup1dup2dup3dup4dup5" fmla="*/ 5736813 w 5736813"/>
                <a:gd name="connsiteY3dup0dup1dup2dup3dup4dup5" fmla="*/ 0 h 2320350"/>
                <a:gd name="connsiteX4dup0dup1dup2dup3dup4dup5" fmla="*/ 5736813 w 5736813"/>
                <a:gd name="connsiteY4dup0dup1dup2dup3dup4dup5" fmla="*/ 2316335 h 2320350"/>
                <a:gd name="connsiteX5dup0dup1" fmla="*/ 1952285 w 5736813"/>
                <a:gd name="connsiteY5dup0dup1" fmla="*/ 2320350 h 2320350"/>
                <a:gd name="connsiteX6" fmla="*/ 1 w 5736813"/>
                <a:gd name="connsiteY6" fmla="*/ 2316313 h 2320350"/>
                <a:gd name="connsiteX0dup0dup1dup2dup3dup4dup5dup6" fmla="*/ 1652333 w 5436861"/>
                <a:gd name="connsiteY0dup0dup1dup2dup3dup4dup5dup6" fmla="*/ 2320350 h 2320350"/>
                <a:gd name="connsiteX1dup0dup1dup2dup3dup4dup5dup6" fmla="*/ 0 w 5436861"/>
                <a:gd name="connsiteY1dup0dup1dup2dup3dup4dup5dup6" fmla="*/ 23225 h 2320350"/>
                <a:gd name="connsiteX2dup0dup1dup2dup3dup4dup5dup6" fmla="*/ 807445 w 5436861"/>
                <a:gd name="connsiteY2dup0dup1dup2dup3dup4dup5dup6" fmla="*/ 8826 h 2320350"/>
                <a:gd name="connsiteX3dup0dup1dup2dup3dup4dup5dup6" fmla="*/ 5436861 w 5436861"/>
                <a:gd name="connsiteY3dup0dup1dup2dup3dup4dup5dup6" fmla="*/ 0 h 2320350"/>
                <a:gd name="connsiteX4dup0dup1dup2dup3dup4dup5dup6" fmla="*/ 5436861 w 5436861"/>
                <a:gd name="connsiteY4dup0dup1dup2dup3dup4dup5dup6" fmla="*/ 2316335 h 2320350"/>
                <a:gd name="connsiteX5dup0dup1dup2" fmla="*/ 1652333 w 5436861"/>
                <a:gd name="connsiteY5dup0dup1dup2" fmla="*/ 2320350 h 2320350"/>
                <a:gd name="connsiteX0dup0dup1dup2dup3dup4dup5dup6dup7" fmla="*/ 844888 w 4629416"/>
                <a:gd name="connsiteY0dup0dup1dup2dup3dup4dup5dup6dup7" fmla="*/ 2320350 h 2320350"/>
                <a:gd name="connsiteX1dup0dup1dup2dup3dup4dup5dup6dup7" fmla="*/ 0 w 4629416"/>
                <a:gd name="connsiteY1dup0dup1dup2dup3dup4dup5dup6dup7" fmla="*/ 8826 h 2320350"/>
                <a:gd name="connsiteX2dup0dup1dup2dup3dup4dup5dup6dup7" fmla="*/ 4629416 w 4629416"/>
                <a:gd name="connsiteY2dup0dup1dup2dup3dup4dup5dup6dup7" fmla="*/ 0 h 2320350"/>
                <a:gd name="connsiteX3dup0dup1dup2dup3dup4dup5dup6dup7" fmla="*/ 4629416 w 4629416"/>
                <a:gd name="connsiteY3dup0dup1dup2dup3dup4dup5dup6dup7" fmla="*/ 2316335 h 2320350"/>
                <a:gd name="connsiteX4dup0dup1dup2dup3dup4dup5dup6dup7" fmla="*/ 844888 w 4629416"/>
                <a:gd name="connsiteY4dup0dup1dup2dup3dup4dup5dup6dup7" fmla="*/ 2320350 h 2320350"/>
                <a:gd name="connsiteX0dup0dup1dup2dup3dup4dup5dup6dup7dup8" fmla="*/ 844888 w 4629416"/>
                <a:gd name="connsiteY0dup0dup1dup2dup3dup4dup5dup6dup7dup8" fmla="*/ 2320350 h 2320350"/>
                <a:gd name="connsiteX1dup0dup1dup2dup3dup4dup5dup6dup7dup8" fmla="*/ 714205 w 4629416"/>
                <a:gd name="connsiteY1dup0dup1dup2dup3dup4dup5dup6dup7dup8" fmla="*/ 912798 h 2320350"/>
                <a:gd name="connsiteX2dup0dup1dup2dup3dup4dup5dup6dup7dup8" fmla="*/ 0 w 4629416"/>
                <a:gd name="connsiteY2dup0dup1dup2dup3dup4dup5dup6dup7dup8" fmla="*/ 8826 h 2320350"/>
                <a:gd name="connsiteX3dup0dup1dup2dup3dup4dup5dup6dup7dup8" fmla="*/ 4629416 w 4629416"/>
                <a:gd name="connsiteY3dup0dup1dup2dup3dup4dup5dup6dup7dup8" fmla="*/ 0 h 2320350"/>
                <a:gd name="connsiteX4dup0dup1dup2dup3dup4dup5dup6dup7dup8" fmla="*/ 4629416 w 4629416"/>
                <a:gd name="connsiteY4dup0dup1dup2dup3dup4dup5dup6dup7dup8" fmla="*/ 2316335 h 2320350"/>
                <a:gd name="connsiteX5dup0dup1dup2dup3" fmla="*/ 844888 w 4629416"/>
                <a:gd name="connsiteY5dup0dup1dup2dup3" fmla="*/ 2320350 h 2320350"/>
              </a:gdLst>
              <a:ahLst/>
              <a:cxnLst>
                <a:cxn ang="0">
                  <a:pos x="connsiteX0dup0dup1dup2dup3dup4dup5dup6dup7dup8" y="connsiteY0dup0dup1dup2dup3dup4dup5dup6dup7dup8"/>
                </a:cxn>
                <a:cxn ang="0">
                  <a:pos x="connsiteX1dup0dup1dup2dup3dup4dup5dup6dup7dup8" y="connsiteY1dup0dup1dup2dup3dup4dup5dup6dup7dup8"/>
                </a:cxn>
                <a:cxn ang="0">
                  <a:pos x="connsiteX2dup0dup1dup2dup3dup4dup5dup6dup7dup8" y="connsiteY2dup0dup1dup2dup3dup4dup5dup6dup7dup8"/>
                </a:cxn>
                <a:cxn ang="0">
                  <a:pos x="connsiteX3dup0dup1dup2dup3dup4dup5dup6dup7dup8" y="connsiteY3dup0dup1dup2dup3dup4dup5dup6dup7dup8"/>
                </a:cxn>
                <a:cxn ang="0">
                  <a:pos x="connsiteX4dup0dup1dup2dup3dup4dup5dup6dup7dup8" y="connsiteY4dup0dup1dup2dup3dup4dup5dup6dup7dup8"/>
                </a:cxn>
                <a:cxn ang="0">
                  <a:pos x="connsiteX5dup0dup1dup2dup3" y="connsiteY5dup0dup1dup2dup3"/>
                </a:cxn>
              </a:cxnLst>
              <a:rect l="l" t="t" r="r" b="b"/>
              <a:pathLst>
                <a:path w="4629416" h="2320350">
                  <a:moveTo>
                    <a:pt x="844888" y="2320350"/>
                  </a:moveTo>
                  <a:cubicBezTo>
                    <a:pt x="678611" y="1874890"/>
                    <a:pt x="880482" y="1358258"/>
                    <a:pt x="714205" y="912798"/>
                  </a:cubicBezTo>
                  <a:lnTo>
                    <a:pt x="0" y="8826"/>
                  </a:lnTo>
                  <a:lnTo>
                    <a:pt x="4629416" y="0"/>
                  </a:lnTo>
                  <a:lnTo>
                    <a:pt x="4629416" y="2316335"/>
                  </a:lnTo>
                  <a:lnTo>
                    <a:pt x="844888" y="2320350"/>
                  </a:lnTo>
                  <a:close/>
                </a:path>
              </a:pathLst>
            </a:custGeom>
            <a:gradFill flip="none" rotWithShape="1">
              <a:gsLst>
                <a:gs pos="100000">
                  <a:schemeClr val="bg1">
                    <a:alpha val="0"/>
                  </a:schemeClr>
                </a:gs>
                <a:gs pos="0">
                  <a:schemeClr val="tx1">
                    <a:alpha val="3000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1050">
                <a:solidFill>
                  <a:srgbClr val="FFFFFF"/>
                </a:solidFill>
                <a:latin typeface="等线" panose="02010600030101010101" charset="-122"/>
                <a:ea typeface="等线" panose="02010600030101010101" charset="-122"/>
              </a:endParaRPr>
            </a:p>
          </p:txBody>
        </p:sp>
        <p:sp>
          <p:nvSpPr>
            <p:cNvPr id="67" name="KSO_Shape"/>
            <p:cNvSpPr/>
            <p:nvPr/>
          </p:nvSpPr>
          <p:spPr>
            <a:xfrm flipH="1">
              <a:off x="1068854" y="1977702"/>
              <a:ext cx="384026" cy="656456"/>
            </a:xfrm>
            <a:custGeom>
              <a:avLst/>
              <a:gdLst/>
              <a:ahLst/>
              <a:cxnLst/>
              <a:rect l="l" t="t" r="r" b="b"/>
              <a:pathLst>
                <a:path w="559792" h="955625">
                  <a:moveTo>
                    <a:pt x="279896" y="194422"/>
                  </a:moveTo>
                  <a:cubicBezTo>
                    <a:pt x="168660" y="194422"/>
                    <a:pt x="78485" y="284596"/>
                    <a:pt x="78485" y="395833"/>
                  </a:cubicBezTo>
                  <a:cubicBezTo>
                    <a:pt x="78485" y="507069"/>
                    <a:pt x="168660" y="597244"/>
                    <a:pt x="279896" y="597244"/>
                  </a:cubicBezTo>
                  <a:cubicBezTo>
                    <a:pt x="391133" y="597244"/>
                    <a:pt x="481307" y="507069"/>
                    <a:pt x="481307" y="395833"/>
                  </a:cubicBezTo>
                  <a:cubicBezTo>
                    <a:pt x="481307" y="284596"/>
                    <a:pt x="391133" y="194422"/>
                    <a:pt x="279896" y="194422"/>
                  </a:cubicBezTo>
                  <a:close/>
                  <a:moveTo>
                    <a:pt x="279896" y="0"/>
                  </a:moveTo>
                  <a:cubicBezTo>
                    <a:pt x="381198" y="-1"/>
                    <a:pt x="482501" y="38646"/>
                    <a:pt x="559792" y="115937"/>
                  </a:cubicBezTo>
                  <a:cubicBezTo>
                    <a:pt x="714375" y="270519"/>
                    <a:pt x="714375" y="521146"/>
                    <a:pt x="559792" y="675729"/>
                  </a:cubicBezTo>
                  <a:lnTo>
                    <a:pt x="279896" y="955625"/>
                  </a:lnTo>
                  <a:lnTo>
                    <a:pt x="0" y="675729"/>
                  </a:lnTo>
                  <a:cubicBezTo>
                    <a:pt x="-154583" y="521146"/>
                    <a:pt x="-154583" y="270519"/>
                    <a:pt x="0" y="115937"/>
                  </a:cubicBezTo>
                  <a:cubicBezTo>
                    <a:pt x="77291" y="38646"/>
                    <a:pt x="178594" y="-1"/>
                    <a:pt x="279896" y="0"/>
                  </a:cubicBezTo>
                  <a:close/>
                </a:path>
              </a:pathLst>
            </a:custGeom>
            <a:solidFill>
              <a:srgbClr val="2C5E8F"/>
            </a:solidFill>
            <a:ln w="539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200">
                <a:solidFill>
                  <a:prstClr val="white"/>
                </a:solidFill>
                <a:latin typeface="等线" panose="02010600030101010101" charset="-122"/>
                <a:ea typeface="等线" panose="02010600030101010101" charset="-122"/>
              </a:endParaRPr>
            </a:p>
          </p:txBody>
        </p:sp>
      </p:grpSp>
      <p:sp>
        <p:nvSpPr>
          <p:cNvPr id="68" name="矩形 67"/>
          <p:cNvSpPr/>
          <p:nvPr/>
        </p:nvSpPr>
        <p:spPr>
          <a:xfrm>
            <a:off x="5284339" y="1866501"/>
            <a:ext cx="2392765" cy="808355"/>
          </a:xfrm>
          <a:prstGeom prst="rect">
            <a:avLst/>
          </a:prstGeom>
        </p:spPr>
        <p:txBody>
          <a:bodyPr wrap="square">
            <a:spAutoFit/>
            <a:scene3d>
              <a:camera prst="orthographicFront"/>
              <a:lightRig rig="threePt" dir="t"/>
            </a:scene3d>
            <a:sp3d contourW="12700"/>
          </a:bodyPr>
          <a:lstStyle/>
          <a:p>
            <a:pPr lvl="0" algn="l">
              <a:lnSpc>
                <a:spcPts val="1865"/>
              </a:lnSpc>
              <a:buClrTx/>
              <a:buSzTx/>
              <a:buFontTx/>
            </a:pPr>
            <a:r>
              <a:rPr lang="zh-CN" altLang="en-US">
                <a:solidFill>
                  <a:srgbClr val="000000"/>
                </a:solidFill>
                <a:latin typeface="楷体" panose="02010609060101010101" charset="-122"/>
                <a:ea typeface="楷体" panose="02010609060101010101" charset="-122"/>
                <a:sym typeface="Lato"/>
              </a:rPr>
              <a:t>组长</a:t>
            </a:r>
          </a:p>
          <a:p>
            <a:pPr lvl="0" algn="l">
              <a:lnSpc>
                <a:spcPts val="1865"/>
              </a:lnSpc>
              <a:buClrTx/>
              <a:buSzTx/>
              <a:buFontTx/>
            </a:pPr>
            <a:r>
              <a:rPr lang="zh-CN" altLang="en-US">
                <a:solidFill>
                  <a:srgbClr val="000000"/>
                </a:solidFill>
                <a:latin typeface="楷体" panose="02010609060101010101" charset="-122"/>
                <a:ea typeface="楷体" panose="02010609060101010101" charset="-122"/>
                <a:sym typeface="Lato"/>
              </a:rPr>
              <a:t>分配任务,编写SQL,主页，权限管理</a:t>
            </a:r>
          </a:p>
        </p:txBody>
      </p:sp>
      <p:sp>
        <p:nvSpPr>
          <p:cNvPr id="69" name="矩形 68"/>
          <p:cNvSpPr/>
          <p:nvPr/>
        </p:nvSpPr>
        <p:spPr>
          <a:xfrm>
            <a:off x="5284339" y="3209571"/>
            <a:ext cx="2392765" cy="569595"/>
          </a:xfrm>
          <a:prstGeom prst="rect">
            <a:avLst/>
          </a:prstGeom>
        </p:spPr>
        <p:txBody>
          <a:bodyPr wrap="square">
            <a:spAutoFit/>
            <a:scene3d>
              <a:camera prst="orthographicFront"/>
              <a:lightRig rig="threePt" dir="t"/>
            </a:scene3d>
            <a:sp3d contourW="12700"/>
          </a:bodyPr>
          <a:lstStyle/>
          <a:p>
            <a:pPr lvl="0" algn="l">
              <a:lnSpc>
                <a:spcPts val="1865"/>
              </a:lnSpc>
              <a:buClrTx/>
              <a:buSzTx/>
              <a:buFontTx/>
            </a:pPr>
            <a:r>
              <a:rPr lang="zh-CN" altLang="en-US">
                <a:solidFill>
                  <a:srgbClr val="000000"/>
                </a:solidFill>
                <a:latin typeface="楷体" panose="02010609060101010101" charset="-122"/>
                <a:ea typeface="楷体" panose="02010609060101010101" charset="-122"/>
                <a:sym typeface="Lato"/>
              </a:rPr>
              <a:t>组员</a:t>
            </a:r>
          </a:p>
          <a:p>
            <a:pPr lvl="0" algn="l">
              <a:lnSpc>
                <a:spcPts val="1865"/>
              </a:lnSpc>
              <a:buClrTx/>
              <a:buSzTx/>
              <a:buFontTx/>
            </a:pPr>
            <a:r>
              <a:rPr lang="zh-CN" altLang="en-US">
                <a:solidFill>
                  <a:srgbClr val="000000"/>
                </a:solidFill>
                <a:latin typeface="楷体" panose="02010609060101010101" charset="-122"/>
                <a:ea typeface="楷体" panose="02010609060101010101" charset="-122"/>
                <a:sym typeface="+mn-ea"/>
              </a:rPr>
              <a:t>登录页面</a:t>
            </a:r>
            <a:endParaRPr lang="zh-CN" altLang="en-US">
              <a:solidFill>
                <a:srgbClr val="000000"/>
              </a:solidFill>
              <a:latin typeface="楷体" panose="02010609060101010101" charset="-122"/>
              <a:ea typeface="楷体" panose="02010609060101010101" charset="-122"/>
              <a:sym typeface="Lato"/>
            </a:endParaRPr>
          </a:p>
        </p:txBody>
      </p:sp>
      <p:sp>
        <p:nvSpPr>
          <p:cNvPr id="70" name="矩形 69"/>
          <p:cNvSpPr/>
          <p:nvPr/>
        </p:nvSpPr>
        <p:spPr>
          <a:xfrm>
            <a:off x="5284339" y="4560419"/>
            <a:ext cx="2392765" cy="569595"/>
          </a:xfrm>
          <a:prstGeom prst="rect">
            <a:avLst/>
          </a:prstGeom>
        </p:spPr>
        <p:txBody>
          <a:bodyPr wrap="square">
            <a:spAutoFit/>
            <a:scene3d>
              <a:camera prst="orthographicFront"/>
              <a:lightRig rig="threePt" dir="t"/>
            </a:scene3d>
            <a:sp3d contourW="12700"/>
          </a:bodyPr>
          <a:lstStyle/>
          <a:p>
            <a:pPr lvl="0" algn="l">
              <a:lnSpc>
                <a:spcPts val="1865"/>
              </a:lnSpc>
              <a:buClrTx/>
              <a:buSzTx/>
              <a:buFontTx/>
            </a:pPr>
            <a:r>
              <a:rPr lang="zh-CN" altLang="en-US">
                <a:solidFill>
                  <a:srgbClr val="000000"/>
                </a:solidFill>
                <a:latin typeface="楷体" panose="02010609060101010101" charset="-122"/>
                <a:ea typeface="楷体" panose="02010609060101010101" charset="-122"/>
                <a:sym typeface="Lato"/>
              </a:rPr>
              <a:t>组员</a:t>
            </a:r>
          </a:p>
          <a:p>
            <a:pPr lvl="0" algn="l">
              <a:lnSpc>
                <a:spcPts val="1865"/>
              </a:lnSpc>
              <a:buClrTx/>
              <a:buSzTx/>
              <a:buFontTx/>
            </a:pPr>
            <a:r>
              <a:rPr lang="zh-CN" altLang="en-US">
                <a:solidFill>
                  <a:srgbClr val="000000"/>
                </a:solidFill>
                <a:latin typeface="楷体" panose="02010609060101010101" charset="-122"/>
                <a:ea typeface="楷体" panose="02010609060101010101" charset="-122"/>
                <a:sym typeface="Lato"/>
              </a:rPr>
              <a:t>考勤管理 </a:t>
            </a:r>
          </a:p>
        </p:txBody>
      </p:sp>
      <p:sp>
        <p:nvSpPr>
          <p:cNvPr id="71" name="矩形 70"/>
          <p:cNvSpPr/>
          <p:nvPr/>
        </p:nvSpPr>
        <p:spPr>
          <a:xfrm>
            <a:off x="5322570" y="1469818"/>
            <a:ext cx="2392765" cy="436245"/>
          </a:xfrm>
          <a:prstGeom prst="rect">
            <a:avLst/>
          </a:prstGeom>
        </p:spPr>
        <p:txBody>
          <a:bodyPr wrap="square">
            <a:spAutoFit/>
            <a:scene3d>
              <a:camera prst="orthographicFront"/>
              <a:lightRig rig="threePt" dir="t"/>
            </a:scene3d>
            <a:sp3d contourW="12700"/>
          </a:bodyPr>
          <a:lstStyle/>
          <a:p>
            <a:pPr algn="just" defTabSz="914400">
              <a:lnSpc>
                <a:spcPct val="120000"/>
              </a:lnSpc>
            </a:pPr>
            <a:r>
              <a:rPr lang="zh-CN" altLang="en-US" sz="1865" b="1">
                <a:solidFill>
                  <a:srgbClr val="000000"/>
                </a:solidFill>
                <a:latin typeface="等线" panose="02010600030101010101" charset="-122"/>
                <a:ea typeface="等线" panose="02010600030101010101" charset="-122"/>
              </a:rPr>
              <a:t>朱方灏均</a:t>
            </a:r>
          </a:p>
        </p:txBody>
      </p:sp>
      <p:sp>
        <p:nvSpPr>
          <p:cNvPr id="72" name="矩形 71"/>
          <p:cNvSpPr/>
          <p:nvPr/>
        </p:nvSpPr>
        <p:spPr>
          <a:xfrm>
            <a:off x="5369674" y="2823893"/>
            <a:ext cx="2392765" cy="436245"/>
          </a:xfrm>
          <a:prstGeom prst="rect">
            <a:avLst/>
          </a:prstGeom>
        </p:spPr>
        <p:txBody>
          <a:bodyPr wrap="square">
            <a:spAutoFit/>
            <a:scene3d>
              <a:camera prst="orthographicFront"/>
              <a:lightRig rig="threePt" dir="t"/>
            </a:scene3d>
            <a:sp3d contourW="12700"/>
          </a:bodyPr>
          <a:lstStyle/>
          <a:p>
            <a:pPr algn="just" defTabSz="914400">
              <a:lnSpc>
                <a:spcPct val="120000"/>
              </a:lnSpc>
            </a:pPr>
            <a:r>
              <a:rPr lang="zh-CN" altLang="en-US" sz="1865" b="1">
                <a:solidFill>
                  <a:srgbClr val="000000"/>
                </a:solidFill>
                <a:latin typeface="等线" panose="02010600030101010101" charset="-122"/>
                <a:ea typeface="等线" panose="02010600030101010101" charset="-122"/>
              </a:rPr>
              <a:t>罗培铭</a:t>
            </a:r>
          </a:p>
        </p:txBody>
      </p:sp>
      <p:sp>
        <p:nvSpPr>
          <p:cNvPr id="73" name="矩形 72"/>
          <p:cNvSpPr/>
          <p:nvPr/>
        </p:nvSpPr>
        <p:spPr>
          <a:xfrm>
            <a:off x="5335510" y="4177968"/>
            <a:ext cx="2392765" cy="436245"/>
          </a:xfrm>
          <a:prstGeom prst="rect">
            <a:avLst/>
          </a:prstGeom>
        </p:spPr>
        <p:txBody>
          <a:bodyPr wrap="square">
            <a:spAutoFit/>
            <a:scene3d>
              <a:camera prst="orthographicFront"/>
              <a:lightRig rig="threePt" dir="t"/>
            </a:scene3d>
            <a:sp3d contourW="12700"/>
          </a:bodyPr>
          <a:lstStyle/>
          <a:p>
            <a:pPr algn="just" defTabSz="914400">
              <a:lnSpc>
                <a:spcPct val="120000"/>
              </a:lnSpc>
            </a:pPr>
            <a:r>
              <a:rPr lang="zh-CN" altLang="en-US" sz="1865" b="1">
                <a:solidFill>
                  <a:srgbClr val="000000"/>
                </a:solidFill>
                <a:latin typeface="等线" panose="02010600030101010101" charset="-122"/>
                <a:ea typeface="等线" panose="02010600030101010101" charset="-122"/>
              </a:rPr>
              <a:t>杨阳</a:t>
            </a:r>
          </a:p>
        </p:txBody>
      </p:sp>
      <p:pic>
        <p:nvPicPr>
          <p:cNvPr id="2" name="图片 1"/>
          <p:cNvPicPr>
            <a:picLocks noChangeAspect="1"/>
          </p:cNvPicPr>
          <p:nvPr/>
        </p:nvPicPr>
        <p:blipFill>
          <a:blip r:embed="rId3"/>
          <a:srcRect/>
          <a:stretch>
            <a:fillRect/>
          </a:stretch>
        </p:blipFill>
        <p:spPr>
          <a:xfrm>
            <a:off x="789325" y="2728481"/>
            <a:ext cx="3343927" cy="3558217"/>
          </a:xfrm>
          <a:prstGeom prst="rect">
            <a:avLst/>
          </a:prstGeom>
        </p:spPr>
      </p:pic>
      <p:sp>
        <p:nvSpPr>
          <p:cNvPr id="43" name="文本框 42"/>
          <p:cNvSpPr txBox="1"/>
          <p:nvPr/>
        </p:nvSpPr>
        <p:spPr>
          <a:xfrm>
            <a:off x="-79969" y="127769"/>
            <a:ext cx="2472351" cy="583565"/>
          </a:xfrm>
          <a:prstGeom prst="rect">
            <a:avLst/>
          </a:prstGeom>
          <a:solidFill>
            <a:srgbClr val="2C5E8F"/>
          </a:solidFill>
        </p:spPr>
        <p:txBody>
          <a:bodyPr wrap="square">
            <a:spAutoFit/>
            <a:scene3d>
              <a:camera prst="orthographicFront"/>
              <a:lightRig rig="threePt" dir="t"/>
            </a:scene3d>
            <a:sp3d contourW="12700"/>
          </a:bodyPr>
          <a:lstStyle>
            <a:defPPr>
              <a:defRPr lang="zh-CN"/>
            </a:defPPr>
            <a:lvl1pPr algn="ctr">
              <a:lnSpc>
                <a:spcPct val="120000"/>
              </a:lnSpc>
              <a:defRPr sz="2000" b="1">
                <a:solidFill>
                  <a:schemeClr val="bg1"/>
                </a:solidFill>
                <a:latin typeface="+mn-ea"/>
              </a:defRPr>
            </a:lvl1pPr>
          </a:lstStyle>
          <a:p>
            <a:pPr defTabSz="914400"/>
            <a:r>
              <a:rPr lang="zh-CN" altLang="en-US" sz="2665">
                <a:solidFill>
                  <a:srgbClr val="FFFFFF"/>
                </a:solidFill>
                <a:latin typeface="等线" panose="02010600030101010101" charset="-122"/>
                <a:ea typeface="等线" panose="02010600030101010101" charset="-122"/>
              </a:rPr>
              <a:t>小组成员</a:t>
            </a:r>
          </a:p>
        </p:txBody>
      </p:sp>
      <p:sp>
        <p:nvSpPr>
          <p:cNvPr id="44" name="矩形 43"/>
          <p:cNvSpPr/>
          <p:nvPr/>
        </p:nvSpPr>
        <p:spPr>
          <a:xfrm>
            <a:off x="290452" y="1487968"/>
            <a:ext cx="4488675" cy="830997"/>
          </a:xfrm>
          <a:prstGeom prst="rect">
            <a:avLst/>
          </a:prstGeom>
          <a:noFill/>
          <a:ln w="9525">
            <a:noFill/>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r>
              <a:rPr lang="en-US" altLang="zh-CN" sz="4800" b="1">
                <a:solidFill>
                  <a:srgbClr val="FDD550"/>
                </a:solidFill>
                <a:latin typeface="等线" panose="02010600030101010101" charset="-122"/>
                <a:ea typeface="等线" panose="02010600030101010101" charset="-122"/>
              </a:rPr>
              <a:t>TEAM BITION</a:t>
            </a:r>
            <a:endParaRPr lang="zh-CN" altLang="en-US" sz="4800" b="1">
              <a:solidFill>
                <a:srgbClr val="FDD550"/>
              </a:solidFill>
              <a:latin typeface="等线" panose="02010600030101010101" charset="-122"/>
              <a:ea typeface="等线" panose="02010600030101010101" charset="-122"/>
            </a:endParaRPr>
          </a:p>
        </p:txBody>
      </p:sp>
      <p:sp>
        <p:nvSpPr>
          <p:cNvPr id="45" name="TextBox 33"/>
          <p:cNvSpPr txBox="1"/>
          <p:nvPr/>
        </p:nvSpPr>
        <p:spPr>
          <a:xfrm>
            <a:off x="2605233" y="2369329"/>
            <a:ext cx="1706033" cy="501650"/>
          </a:xfrm>
          <a:prstGeom prst="rect">
            <a:avLst/>
          </a:prstGeom>
          <a:noFill/>
          <a:ln w="9525">
            <a:noFill/>
          </a:ln>
        </p:spPr>
        <p:txBody>
          <a:bodyPr>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r>
              <a:rPr lang="zh-CN" altLang="en-US" sz="2665" b="1">
                <a:solidFill>
                  <a:srgbClr val="000000"/>
                </a:solidFill>
                <a:latin typeface="等线" panose="02010600030101010101" charset="-122"/>
                <a:ea typeface="等线" panose="02010600030101010101" charset="-122"/>
              </a:rPr>
              <a:t>小组成员</a:t>
            </a:r>
          </a:p>
        </p:txBody>
      </p:sp>
    </p:spTree>
  </p:cSld>
  <p:clrMapOvr>
    <a:masterClrMapping/>
  </p:clrMapOvr>
  <mc:AlternateContent xmlns:mc="http://schemas.openxmlformats.org/markup-compatibility/2006" xmlns:p14="http://schemas.microsoft.com/office/powerpoint/2010/main">
    <mc:Choice Requires="p14">
      <p:transition spd="slow">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2"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rLst="">
                                      <p:cBhvr>
                                        <p:cTn id="9" dur="500"/>
                                        <p:tgtEl>
                                          <p:spTgt spid="43"/>
                                        </p:tgtEl>
                                      </p:cBhvr>
                                    </p:animEffect>
                                  </p:childTnLst>
                                </p:cTn>
                              </p:par>
                              <p:par>
                                <p:cTn id="10" presetID="42"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rLst="">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rLst="">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rLst="">
                                      <p:cBhvr>
                                        <p:cTn id="22" dur="1000"/>
                                        <p:tgtEl>
                                          <p:spTgt spid="40"/>
                                        </p:tgtEl>
                                      </p:cBhvr>
                                    </p:animEffect>
                                    <p:anim calcmode="lin" valueType="num">
                                      <p:cBhvr>
                                        <p:cTn id="23" dur="1000" fill="hold"/>
                                        <p:tgtEl>
                                          <p:spTgt spid="40"/>
                                        </p:tgtEl>
                                        <p:attrNameLst>
                                          <p:attrName>ppt_x</p:attrName>
                                        </p:attrNameLst>
                                      </p:cBhvr>
                                      <p:tavLst>
                                        <p:tav tm="0">
                                          <p:val>
                                            <p:strVal val="#ppt_x"/>
                                          </p:val>
                                        </p:tav>
                                        <p:tav tm="100000">
                                          <p:val>
                                            <p:strVal val="#ppt_x"/>
                                          </p:val>
                                        </p:tav>
                                      </p:tavLst>
                                    </p:anim>
                                    <p:anim calcmode="lin" valueType="num">
                                      <p:cBhvr>
                                        <p:cTn id="24" dur="1000" fill="hold"/>
                                        <p:tgtEl>
                                          <p:spTgt spid="40"/>
                                        </p:tgtEl>
                                        <p:attrNameLst>
                                          <p:attrName>ppt_y</p:attrName>
                                        </p:attrNameLst>
                                      </p:cBhvr>
                                      <p:tavLst>
                                        <p:tav tm="0">
                                          <p:val>
                                            <p:strVal val="#ppt_y+.1"/>
                                          </p:val>
                                        </p:tav>
                                        <p:tav tm="100000">
                                          <p:val>
                                            <p:strVal val="#ppt_y"/>
                                          </p:val>
                                        </p:tav>
                                      </p:tavLst>
                                    </p:anim>
                                  </p:childTnLst>
                                </p:cTn>
                              </p:par>
                              <p:par>
                                <p:cTn id="25" presetID="12" presetClass="entr" presetSubtype="2"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p:tgtEl>
                                          <p:spTgt spid="46"/>
                                        </p:tgtEl>
                                        <p:attrNameLst>
                                          <p:attrName>ppt_x</p:attrName>
                                        </p:attrNameLst>
                                      </p:cBhvr>
                                      <p:tavLst>
                                        <p:tav tm="0">
                                          <p:val>
                                            <p:strVal val="#ppt_x+#ppt_w*1.125000"/>
                                          </p:val>
                                        </p:tav>
                                        <p:tav tm="100000">
                                          <p:val>
                                            <p:strVal val="#ppt_x"/>
                                          </p:val>
                                        </p:tav>
                                      </p:tavLst>
                                    </p:anim>
                                    <p:animEffect transition="in" filter="wipe(left)" prLst="">
                                      <p:cBhvr>
                                        <p:cTn id="28" dur="500"/>
                                        <p:tgtEl>
                                          <p:spTgt spid="46"/>
                                        </p:tgtEl>
                                      </p:cBhvr>
                                    </p:animEffect>
                                  </p:childTnLst>
                                </p:cTn>
                              </p:par>
                              <p:par>
                                <p:cTn id="29" presetID="12" presetClass="entr" presetSubtype="2" fill="hold" grpId="1"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p:tgtEl>
                                          <p:spTgt spid="47"/>
                                        </p:tgtEl>
                                        <p:attrNameLst>
                                          <p:attrName>ppt_x</p:attrName>
                                        </p:attrNameLst>
                                      </p:cBhvr>
                                      <p:tavLst>
                                        <p:tav tm="0">
                                          <p:val>
                                            <p:strVal val="#ppt_x+#ppt_w*1.125000"/>
                                          </p:val>
                                        </p:tav>
                                        <p:tav tm="100000">
                                          <p:val>
                                            <p:strVal val="#ppt_x"/>
                                          </p:val>
                                        </p:tav>
                                      </p:tavLst>
                                    </p:anim>
                                    <p:animEffect transition="in" filter="wipe(left)" prLst="">
                                      <p:cBhvr>
                                        <p:cTn id="32" dur="500"/>
                                        <p:tgtEl>
                                          <p:spTgt spid="47"/>
                                        </p:tgtEl>
                                      </p:cBhvr>
                                    </p:animEffect>
                                  </p:childTnLst>
                                </p:cTn>
                              </p:par>
                              <p:par>
                                <p:cTn id="33" presetID="12" presetClass="entr" presetSubtype="2" fill="hold" grpId="2" nodeType="with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500"/>
                                        <p:tgtEl>
                                          <p:spTgt spid="48"/>
                                        </p:tgtEl>
                                        <p:attrNameLst>
                                          <p:attrName>ppt_x</p:attrName>
                                        </p:attrNameLst>
                                      </p:cBhvr>
                                      <p:tavLst>
                                        <p:tav tm="0">
                                          <p:val>
                                            <p:strVal val="#ppt_x+#ppt_w*1.125000"/>
                                          </p:val>
                                        </p:tav>
                                        <p:tav tm="100000">
                                          <p:val>
                                            <p:strVal val="#ppt_x"/>
                                          </p:val>
                                        </p:tav>
                                      </p:tavLst>
                                    </p:anim>
                                    <p:animEffect transition="in" filter="wipe(left)" prLst="">
                                      <p:cBhvr>
                                        <p:cTn id="36" dur="500"/>
                                        <p:tgtEl>
                                          <p:spTgt spid="48"/>
                                        </p:tgtEl>
                                      </p:cBhvr>
                                    </p:animEffect>
                                  </p:childTnLst>
                                </p:cTn>
                              </p:par>
                              <p:par>
                                <p:cTn id="37" presetID="12" presetClass="entr" presetSubtype="8" fill="hold" grpId="3" nodeType="withEffect">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cBhvr additive="base">
                                        <p:cTn id="39" dur="500"/>
                                        <p:tgtEl>
                                          <p:spTgt spid="56"/>
                                        </p:tgtEl>
                                        <p:attrNameLst>
                                          <p:attrName>ppt_x</p:attrName>
                                        </p:attrNameLst>
                                      </p:cBhvr>
                                      <p:tavLst>
                                        <p:tav tm="0">
                                          <p:val>
                                            <p:strVal val="#ppt_x-#ppt_w*1.125000"/>
                                          </p:val>
                                        </p:tav>
                                        <p:tav tm="100000">
                                          <p:val>
                                            <p:strVal val="#ppt_x"/>
                                          </p:val>
                                        </p:tav>
                                      </p:tavLst>
                                    </p:anim>
                                    <p:animEffect transition="in" filter="wipe(right)" prLst="">
                                      <p:cBhvr>
                                        <p:cTn id="40" dur="500"/>
                                        <p:tgtEl>
                                          <p:spTgt spid="56"/>
                                        </p:tgtEl>
                                      </p:cBhvr>
                                    </p:animEffect>
                                  </p:childTnLst>
                                </p:cTn>
                              </p:par>
                              <p:par>
                                <p:cTn id="41" presetID="12" presetClass="entr" presetSubtype="8" fill="hold" grpId="4"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p:tgtEl>
                                          <p:spTgt spid="57"/>
                                        </p:tgtEl>
                                        <p:attrNameLst>
                                          <p:attrName>ppt_x</p:attrName>
                                        </p:attrNameLst>
                                      </p:cBhvr>
                                      <p:tavLst>
                                        <p:tav tm="0">
                                          <p:val>
                                            <p:strVal val="#ppt_x-#ppt_w*1.125000"/>
                                          </p:val>
                                        </p:tav>
                                        <p:tav tm="100000">
                                          <p:val>
                                            <p:strVal val="#ppt_x"/>
                                          </p:val>
                                        </p:tav>
                                      </p:tavLst>
                                    </p:anim>
                                    <p:animEffect transition="in" filter="wipe(right)" prLst="">
                                      <p:cBhvr>
                                        <p:cTn id="44" dur="500"/>
                                        <p:tgtEl>
                                          <p:spTgt spid="57"/>
                                        </p:tgtEl>
                                      </p:cBhvr>
                                    </p:animEffect>
                                  </p:childTnLst>
                                </p:cTn>
                              </p:par>
                              <p:par>
                                <p:cTn id="45" presetID="12" presetClass="entr" presetSubtype="8" fill="hold" grpId="5" nodeType="with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500"/>
                                        <p:tgtEl>
                                          <p:spTgt spid="58"/>
                                        </p:tgtEl>
                                        <p:attrNameLst>
                                          <p:attrName>ppt_x</p:attrName>
                                        </p:attrNameLst>
                                      </p:cBhvr>
                                      <p:tavLst>
                                        <p:tav tm="0">
                                          <p:val>
                                            <p:strVal val="#ppt_x-#ppt_w*1.125000"/>
                                          </p:val>
                                        </p:tav>
                                        <p:tav tm="100000">
                                          <p:val>
                                            <p:strVal val="#ppt_x"/>
                                          </p:val>
                                        </p:tav>
                                      </p:tavLst>
                                    </p:anim>
                                    <p:animEffect transition="in" filter="wipe(right)" prLst="">
                                      <p:cBhvr>
                                        <p:cTn id="48" dur="500"/>
                                        <p:tgtEl>
                                          <p:spTgt spid="58"/>
                                        </p:tgtEl>
                                      </p:cBhvr>
                                    </p:animEffect>
                                  </p:childTnLst>
                                </p:cTn>
                              </p:par>
                            </p:childTnLst>
                          </p:cTn>
                        </p:par>
                        <p:par>
                          <p:cTn id="49" fill="hold">
                            <p:stCondLst>
                              <p:cond delay="500"/>
                            </p:stCondLst>
                            <p:childTnLst>
                              <p:par>
                                <p:cTn id="50" presetID="42" presetClass="entr" presetSubtype="0" fill="hold" nodeType="after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rLst="">
                                      <p:cBhvr>
                                        <p:cTn id="52" dur="1000"/>
                                        <p:tgtEl>
                                          <p:spTgt spid="59"/>
                                        </p:tgtEl>
                                      </p:cBhvr>
                                    </p:animEffect>
                                    <p:anim calcmode="lin" valueType="num">
                                      <p:cBhvr>
                                        <p:cTn id="53" dur="1000" fill="hold"/>
                                        <p:tgtEl>
                                          <p:spTgt spid="59"/>
                                        </p:tgtEl>
                                        <p:attrNameLst>
                                          <p:attrName>ppt_x</p:attrName>
                                        </p:attrNameLst>
                                      </p:cBhvr>
                                      <p:tavLst>
                                        <p:tav tm="0">
                                          <p:val>
                                            <p:strVal val="#ppt_x"/>
                                          </p:val>
                                        </p:tav>
                                        <p:tav tm="100000">
                                          <p:val>
                                            <p:strVal val="#ppt_x"/>
                                          </p:val>
                                        </p:tav>
                                      </p:tavLst>
                                    </p:anim>
                                    <p:anim calcmode="lin" valueType="num">
                                      <p:cBhvr>
                                        <p:cTn id="54" dur="1000" fill="hold"/>
                                        <p:tgtEl>
                                          <p:spTgt spid="59"/>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rLst="">
                                      <p:cBhvr>
                                        <p:cTn id="57" dur="1000"/>
                                        <p:tgtEl>
                                          <p:spTgt spid="62"/>
                                        </p:tgtEl>
                                      </p:cBhvr>
                                    </p:animEffect>
                                    <p:anim calcmode="lin" valueType="num">
                                      <p:cBhvr>
                                        <p:cTn id="58" dur="1000" fill="hold"/>
                                        <p:tgtEl>
                                          <p:spTgt spid="62"/>
                                        </p:tgtEl>
                                        <p:attrNameLst>
                                          <p:attrName>ppt_x</p:attrName>
                                        </p:attrNameLst>
                                      </p:cBhvr>
                                      <p:tavLst>
                                        <p:tav tm="0">
                                          <p:val>
                                            <p:strVal val="#ppt_x"/>
                                          </p:val>
                                        </p:tav>
                                        <p:tav tm="100000">
                                          <p:val>
                                            <p:strVal val="#ppt_x"/>
                                          </p:val>
                                        </p:tav>
                                      </p:tavLst>
                                    </p:anim>
                                    <p:anim calcmode="lin" valueType="num">
                                      <p:cBhvr>
                                        <p:cTn id="59" dur="1000" fill="hold"/>
                                        <p:tgtEl>
                                          <p:spTgt spid="62"/>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fade" prLst="">
                                      <p:cBhvr>
                                        <p:cTn id="62" dur="1000"/>
                                        <p:tgtEl>
                                          <p:spTgt spid="65"/>
                                        </p:tgtEl>
                                      </p:cBhvr>
                                    </p:animEffect>
                                    <p:anim calcmode="lin" valueType="num">
                                      <p:cBhvr>
                                        <p:cTn id="63" dur="1000" fill="hold"/>
                                        <p:tgtEl>
                                          <p:spTgt spid="65"/>
                                        </p:tgtEl>
                                        <p:attrNameLst>
                                          <p:attrName>ppt_x</p:attrName>
                                        </p:attrNameLst>
                                      </p:cBhvr>
                                      <p:tavLst>
                                        <p:tav tm="0">
                                          <p:val>
                                            <p:strVal val="#ppt_x"/>
                                          </p:val>
                                        </p:tav>
                                        <p:tav tm="100000">
                                          <p:val>
                                            <p:strVal val="#ppt_x"/>
                                          </p:val>
                                        </p:tav>
                                      </p:tavLst>
                                    </p:anim>
                                    <p:anim calcmode="lin" valueType="num">
                                      <p:cBhvr>
                                        <p:cTn id="64" dur="1000" fill="hold"/>
                                        <p:tgtEl>
                                          <p:spTgt spid="65"/>
                                        </p:tgtEl>
                                        <p:attrNameLst>
                                          <p:attrName>ppt_y</p:attrName>
                                        </p:attrNameLst>
                                      </p:cBhvr>
                                      <p:tavLst>
                                        <p:tav tm="0">
                                          <p:val>
                                            <p:strVal val="#ppt_y+.1"/>
                                          </p:val>
                                        </p:tav>
                                        <p:tav tm="100000">
                                          <p:val>
                                            <p:strVal val="#ppt_y"/>
                                          </p:val>
                                        </p:tav>
                                      </p:tavLst>
                                    </p:anim>
                                  </p:childTnLst>
                                </p:cTn>
                              </p:par>
                            </p:childTnLst>
                          </p:cTn>
                        </p:par>
                        <p:par>
                          <p:cTn id="65" fill="hold">
                            <p:stCondLst>
                              <p:cond delay="1500"/>
                            </p:stCondLst>
                            <p:childTnLst>
                              <p:par>
                                <p:cTn id="66" presetID="12" presetClass="entr" presetSubtype="8" fill="hold" grpId="6" nodeType="afterEffect">
                                  <p:stCondLst>
                                    <p:cond delay="0"/>
                                  </p:stCondLst>
                                  <p:childTnLst>
                                    <p:set>
                                      <p:cBhvr>
                                        <p:cTn id="67" dur="1" fill="hold">
                                          <p:stCondLst>
                                            <p:cond delay="0"/>
                                          </p:stCondLst>
                                        </p:cTn>
                                        <p:tgtEl>
                                          <p:spTgt spid="68"/>
                                        </p:tgtEl>
                                        <p:attrNameLst>
                                          <p:attrName>style.visibility</p:attrName>
                                        </p:attrNameLst>
                                      </p:cBhvr>
                                      <p:to>
                                        <p:strVal val="visible"/>
                                      </p:to>
                                    </p:set>
                                    <p:anim calcmode="lin" valueType="num">
                                      <p:cBhvr additive="base">
                                        <p:cTn id="68" dur="500"/>
                                        <p:tgtEl>
                                          <p:spTgt spid="68"/>
                                        </p:tgtEl>
                                        <p:attrNameLst>
                                          <p:attrName>ppt_x</p:attrName>
                                        </p:attrNameLst>
                                      </p:cBhvr>
                                      <p:tavLst>
                                        <p:tav tm="0">
                                          <p:val>
                                            <p:strVal val="#ppt_x-#ppt_w*1.125000"/>
                                          </p:val>
                                        </p:tav>
                                        <p:tav tm="100000">
                                          <p:val>
                                            <p:strVal val="#ppt_x"/>
                                          </p:val>
                                        </p:tav>
                                      </p:tavLst>
                                    </p:anim>
                                    <p:animEffect transition="in" filter="wipe(right)" prLst="">
                                      <p:cBhvr>
                                        <p:cTn id="69" dur="500"/>
                                        <p:tgtEl>
                                          <p:spTgt spid="68"/>
                                        </p:tgtEl>
                                      </p:cBhvr>
                                    </p:animEffect>
                                  </p:childTnLst>
                                </p:cTn>
                              </p:par>
                              <p:par>
                                <p:cTn id="70" presetID="12" presetClass="entr" presetSubtype="8" fill="hold" grpId="7" nodeType="withEffect">
                                  <p:stCondLst>
                                    <p:cond delay="0"/>
                                  </p:stCondLst>
                                  <p:childTnLst>
                                    <p:set>
                                      <p:cBhvr>
                                        <p:cTn id="71" dur="1" fill="hold">
                                          <p:stCondLst>
                                            <p:cond delay="0"/>
                                          </p:stCondLst>
                                        </p:cTn>
                                        <p:tgtEl>
                                          <p:spTgt spid="69"/>
                                        </p:tgtEl>
                                        <p:attrNameLst>
                                          <p:attrName>style.visibility</p:attrName>
                                        </p:attrNameLst>
                                      </p:cBhvr>
                                      <p:to>
                                        <p:strVal val="visible"/>
                                      </p:to>
                                    </p:set>
                                    <p:anim calcmode="lin" valueType="num">
                                      <p:cBhvr additive="base">
                                        <p:cTn id="72" dur="500"/>
                                        <p:tgtEl>
                                          <p:spTgt spid="69"/>
                                        </p:tgtEl>
                                        <p:attrNameLst>
                                          <p:attrName>ppt_x</p:attrName>
                                        </p:attrNameLst>
                                      </p:cBhvr>
                                      <p:tavLst>
                                        <p:tav tm="0">
                                          <p:val>
                                            <p:strVal val="#ppt_x-#ppt_w*1.125000"/>
                                          </p:val>
                                        </p:tav>
                                        <p:tav tm="100000">
                                          <p:val>
                                            <p:strVal val="#ppt_x"/>
                                          </p:val>
                                        </p:tav>
                                      </p:tavLst>
                                    </p:anim>
                                    <p:animEffect transition="in" filter="wipe(right)" prLst="">
                                      <p:cBhvr>
                                        <p:cTn id="73" dur="500"/>
                                        <p:tgtEl>
                                          <p:spTgt spid="69"/>
                                        </p:tgtEl>
                                      </p:cBhvr>
                                    </p:animEffect>
                                  </p:childTnLst>
                                </p:cTn>
                              </p:par>
                              <p:par>
                                <p:cTn id="74" presetID="12" presetClass="entr" presetSubtype="8" fill="hold" grpId="8" nodeType="withEffect">
                                  <p:stCondLst>
                                    <p:cond delay="0"/>
                                  </p:stCondLst>
                                  <p:childTnLst>
                                    <p:set>
                                      <p:cBhvr>
                                        <p:cTn id="75" dur="1" fill="hold">
                                          <p:stCondLst>
                                            <p:cond delay="0"/>
                                          </p:stCondLst>
                                        </p:cTn>
                                        <p:tgtEl>
                                          <p:spTgt spid="70"/>
                                        </p:tgtEl>
                                        <p:attrNameLst>
                                          <p:attrName>style.visibility</p:attrName>
                                        </p:attrNameLst>
                                      </p:cBhvr>
                                      <p:to>
                                        <p:strVal val="visible"/>
                                      </p:to>
                                    </p:set>
                                    <p:anim calcmode="lin" valueType="num">
                                      <p:cBhvr additive="base">
                                        <p:cTn id="76" dur="500"/>
                                        <p:tgtEl>
                                          <p:spTgt spid="70"/>
                                        </p:tgtEl>
                                        <p:attrNameLst>
                                          <p:attrName>ppt_x</p:attrName>
                                        </p:attrNameLst>
                                      </p:cBhvr>
                                      <p:tavLst>
                                        <p:tav tm="0">
                                          <p:val>
                                            <p:strVal val="#ppt_x-#ppt_w*1.125000"/>
                                          </p:val>
                                        </p:tav>
                                        <p:tav tm="100000">
                                          <p:val>
                                            <p:strVal val="#ppt_x"/>
                                          </p:val>
                                        </p:tav>
                                      </p:tavLst>
                                    </p:anim>
                                    <p:animEffect transition="in" filter="wipe(right)" prLst="">
                                      <p:cBhvr>
                                        <p:cTn id="77" dur="500"/>
                                        <p:tgtEl>
                                          <p:spTgt spid="70"/>
                                        </p:tgtEl>
                                      </p:cBhvr>
                                    </p:animEffect>
                                  </p:childTnLst>
                                </p:cTn>
                              </p:par>
                              <p:par>
                                <p:cTn id="78" presetID="12" presetClass="entr" presetSubtype="8" fill="hold" grpId="9" nodeType="withEffect">
                                  <p:stCondLst>
                                    <p:cond delay="0"/>
                                  </p:stCondLst>
                                  <p:childTnLst>
                                    <p:set>
                                      <p:cBhvr>
                                        <p:cTn id="79" dur="1" fill="hold">
                                          <p:stCondLst>
                                            <p:cond delay="0"/>
                                          </p:stCondLst>
                                        </p:cTn>
                                        <p:tgtEl>
                                          <p:spTgt spid="71"/>
                                        </p:tgtEl>
                                        <p:attrNameLst>
                                          <p:attrName>style.visibility</p:attrName>
                                        </p:attrNameLst>
                                      </p:cBhvr>
                                      <p:to>
                                        <p:strVal val="visible"/>
                                      </p:to>
                                    </p:set>
                                    <p:anim calcmode="lin" valueType="num">
                                      <p:cBhvr additive="base">
                                        <p:cTn id="80" dur="500"/>
                                        <p:tgtEl>
                                          <p:spTgt spid="71"/>
                                        </p:tgtEl>
                                        <p:attrNameLst>
                                          <p:attrName>ppt_x</p:attrName>
                                        </p:attrNameLst>
                                      </p:cBhvr>
                                      <p:tavLst>
                                        <p:tav tm="0">
                                          <p:val>
                                            <p:strVal val="#ppt_x-#ppt_w*1.125000"/>
                                          </p:val>
                                        </p:tav>
                                        <p:tav tm="100000">
                                          <p:val>
                                            <p:strVal val="#ppt_x"/>
                                          </p:val>
                                        </p:tav>
                                      </p:tavLst>
                                    </p:anim>
                                    <p:animEffect transition="in" filter="wipe(right)" prLst="">
                                      <p:cBhvr>
                                        <p:cTn id="81" dur="500"/>
                                        <p:tgtEl>
                                          <p:spTgt spid="71"/>
                                        </p:tgtEl>
                                      </p:cBhvr>
                                    </p:animEffect>
                                  </p:childTnLst>
                                </p:cTn>
                              </p:par>
                              <p:par>
                                <p:cTn id="82" presetID="12" presetClass="entr" presetSubtype="8" fill="hold" grpId="10" nodeType="withEffect">
                                  <p:stCondLst>
                                    <p:cond delay="0"/>
                                  </p:stCondLst>
                                  <p:childTnLst>
                                    <p:set>
                                      <p:cBhvr>
                                        <p:cTn id="83" dur="1" fill="hold">
                                          <p:stCondLst>
                                            <p:cond delay="0"/>
                                          </p:stCondLst>
                                        </p:cTn>
                                        <p:tgtEl>
                                          <p:spTgt spid="72"/>
                                        </p:tgtEl>
                                        <p:attrNameLst>
                                          <p:attrName>style.visibility</p:attrName>
                                        </p:attrNameLst>
                                      </p:cBhvr>
                                      <p:to>
                                        <p:strVal val="visible"/>
                                      </p:to>
                                    </p:set>
                                    <p:anim calcmode="lin" valueType="num">
                                      <p:cBhvr additive="base">
                                        <p:cTn id="84" dur="500"/>
                                        <p:tgtEl>
                                          <p:spTgt spid="72"/>
                                        </p:tgtEl>
                                        <p:attrNameLst>
                                          <p:attrName>ppt_x</p:attrName>
                                        </p:attrNameLst>
                                      </p:cBhvr>
                                      <p:tavLst>
                                        <p:tav tm="0">
                                          <p:val>
                                            <p:strVal val="#ppt_x-#ppt_w*1.125000"/>
                                          </p:val>
                                        </p:tav>
                                        <p:tav tm="100000">
                                          <p:val>
                                            <p:strVal val="#ppt_x"/>
                                          </p:val>
                                        </p:tav>
                                      </p:tavLst>
                                    </p:anim>
                                    <p:animEffect transition="in" filter="wipe(right)" prLst="">
                                      <p:cBhvr>
                                        <p:cTn id="85" dur="500"/>
                                        <p:tgtEl>
                                          <p:spTgt spid="72"/>
                                        </p:tgtEl>
                                      </p:cBhvr>
                                    </p:animEffect>
                                  </p:childTnLst>
                                </p:cTn>
                              </p:par>
                              <p:par>
                                <p:cTn id="86" presetID="12" presetClass="entr" presetSubtype="8" fill="hold" grpId="11" nodeType="withEffect">
                                  <p:stCondLst>
                                    <p:cond delay="0"/>
                                  </p:stCondLst>
                                  <p:childTnLst>
                                    <p:set>
                                      <p:cBhvr>
                                        <p:cTn id="87" dur="1" fill="hold">
                                          <p:stCondLst>
                                            <p:cond delay="0"/>
                                          </p:stCondLst>
                                        </p:cTn>
                                        <p:tgtEl>
                                          <p:spTgt spid="73"/>
                                        </p:tgtEl>
                                        <p:attrNameLst>
                                          <p:attrName>style.visibility</p:attrName>
                                        </p:attrNameLst>
                                      </p:cBhvr>
                                      <p:to>
                                        <p:strVal val="visible"/>
                                      </p:to>
                                    </p:set>
                                    <p:anim calcmode="lin" valueType="num">
                                      <p:cBhvr additive="base">
                                        <p:cTn id="88" dur="500"/>
                                        <p:tgtEl>
                                          <p:spTgt spid="73"/>
                                        </p:tgtEl>
                                        <p:attrNameLst>
                                          <p:attrName>ppt_x</p:attrName>
                                        </p:attrNameLst>
                                      </p:cBhvr>
                                      <p:tavLst>
                                        <p:tav tm="0">
                                          <p:val>
                                            <p:strVal val="#ppt_x-#ppt_w*1.125000"/>
                                          </p:val>
                                        </p:tav>
                                        <p:tav tm="100000">
                                          <p:val>
                                            <p:strVal val="#ppt_x"/>
                                          </p:val>
                                        </p:tav>
                                      </p:tavLst>
                                    </p:anim>
                                    <p:animEffect transition="in" filter="wipe(right)" prLst="">
                                      <p:cBhvr>
                                        <p:cTn id="89" dur="500"/>
                                        <p:tgtEl>
                                          <p:spTgt spid="7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13" nodeType="click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fade" prLst="">
                                      <p:cBhvr>
                                        <p:cTn id="94" dur="500"/>
                                        <p:tgtEl>
                                          <p:spTgt spid="44"/>
                                        </p:tgtEl>
                                      </p:cBhvr>
                                    </p:animEffect>
                                  </p:childTnLst>
                                </p:cTn>
                              </p:par>
                              <p:par>
                                <p:cTn id="95" presetID="10" presetClass="entr" presetSubtype="0" fill="hold" grpId="14"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fade" prLst="">
                                      <p:cBhvr>
                                        <p:cTn id="97" dur="500"/>
                                        <p:tgtEl>
                                          <p:spTgt spid="45"/>
                                        </p:tgtEl>
                                      </p:cBhvr>
                                    </p:animEffect>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nodeType="clickEffect">
                                  <p:stCondLst>
                                    <p:cond delay="0"/>
                                  </p:stCondLst>
                                  <p:childTnLst>
                                    <p:set>
                                      <p:cBhvr>
                                        <p:cTn id="101" dur="1" fill="hold">
                                          <p:stCondLst>
                                            <p:cond delay="0"/>
                                          </p:stCondLst>
                                        </p:cTn>
                                        <p:tgtEl>
                                          <p:spTgt spid="2"/>
                                        </p:tgtEl>
                                        <p:attrNameLst>
                                          <p:attrName>style.visibility</p:attrName>
                                        </p:attrNameLst>
                                      </p:cBhvr>
                                      <p:to>
                                        <p:strVal val="visible"/>
                                      </p:to>
                                    </p:set>
                                    <p:animEffect transition="in" filter="fade" prLst="">
                                      <p:cBhvr>
                                        <p:cTn id="102" dur="1000"/>
                                        <p:tgtEl>
                                          <p:spTgt spid="2"/>
                                        </p:tgtEl>
                                      </p:cBhvr>
                                    </p:animEffect>
                                    <p:anim calcmode="lin" valueType="num">
                                      <p:cBhvr>
                                        <p:cTn id="103" dur="1000" fill="hold"/>
                                        <p:tgtEl>
                                          <p:spTgt spid="2"/>
                                        </p:tgtEl>
                                        <p:attrNameLst>
                                          <p:attrName>ppt_x</p:attrName>
                                        </p:attrNameLst>
                                      </p:cBhvr>
                                      <p:tavLst>
                                        <p:tav tm="0">
                                          <p:val>
                                            <p:strVal val="#ppt_x"/>
                                          </p:val>
                                        </p:tav>
                                        <p:tav tm="100000">
                                          <p:val>
                                            <p:strVal val="#ppt_x"/>
                                          </p:val>
                                        </p:tav>
                                      </p:tavLst>
                                    </p:anim>
                                    <p:anim calcmode="lin" valueType="num">
                                      <p:cBhvr>
                                        <p:cTn id="10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dvAuto="0"/>
      <p:bldP spid="47" grpId="1" advAuto="0"/>
      <p:bldP spid="48" grpId="2" advAuto="0"/>
      <p:bldP spid="56" grpId="3" advAuto="0"/>
      <p:bldP spid="57" grpId="4" advAuto="0"/>
      <p:bldP spid="58" grpId="5" advAuto="0"/>
      <p:bldP spid="68" grpId="6" advAuto="0"/>
      <p:bldP spid="69" grpId="7" advAuto="0"/>
      <p:bldP spid="70" grpId="8" advAuto="0"/>
      <p:bldP spid="71" grpId="9" advAuto="0"/>
      <p:bldP spid="72" grpId="10" advAuto="0"/>
      <p:bldP spid="73" grpId="11" advAuto="0"/>
      <p:bldP spid="43" grpId="12" bldLvl="0" animBg="1" advAuto="0"/>
      <p:bldP spid="44" grpId="13" advAuto="0"/>
      <p:bldP spid="45" grpId="14"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79969" y="127769"/>
            <a:ext cx="2472351" cy="492443"/>
          </a:xfrm>
          <a:prstGeom prst="rect">
            <a:avLst/>
          </a:prstGeom>
          <a:solidFill>
            <a:srgbClr val="2C5E8F"/>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noAutofit/>
          </a:bodyPr>
          <a:lstStyle>
            <a:defPPr>
              <a:defRPr lang="zh-CN"/>
            </a:defPPr>
            <a:lvl1pPr algn="ctr" defTabSz="457200">
              <a:defRPr sz="18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09600"/>
            <a:r>
              <a:rPr lang="zh-CN" altLang="en-US" sz="2400" b="1">
                <a:solidFill>
                  <a:srgbClr val="FFFFFF"/>
                </a:solidFill>
                <a:latin typeface="等线" panose="02010600030101010101" charset="-122"/>
                <a:ea typeface="等线" panose="02010600030101010101" charset="-122"/>
              </a:rPr>
              <a:t>工作总结</a:t>
            </a:r>
          </a:p>
        </p:txBody>
      </p:sp>
      <p:sp>
        <p:nvSpPr>
          <p:cNvPr id="55" name="等腰三角形 54"/>
          <p:cNvSpPr/>
          <p:nvPr/>
        </p:nvSpPr>
        <p:spPr>
          <a:xfrm>
            <a:off x="5868216" y="0"/>
            <a:ext cx="6307667" cy="6858000"/>
          </a:xfrm>
          <a:prstGeom prst="triangle">
            <a:avLst>
              <a:gd name="adj" fmla="val 99903"/>
            </a:avLst>
          </a:prstGeom>
          <a:solidFill>
            <a:srgbClr val="FDD5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09600">
              <a:spcBef>
                <a:spcPct val="0"/>
              </a:spcBef>
              <a:spcAft>
                <a:spcPct val="0"/>
              </a:spcAft>
              <a:defRPr/>
            </a:pPr>
            <a:endParaRPr lang="zh-CN" altLang="en-US" sz="2400" noProof="1">
              <a:solidFill>
                <a:srgbClr val="FFFFFF"/>
              </a:solidFill>
              <a:latin typeface="等线" panose="02010600030101010101" charset="-122"/>
              <a:ea typeface="等线" panose="02010600030101010101" charset="-122"/>
            </a:endParaRPr>
          </a:p>
        </p:txBody>
      </p:sp>
      <p:grpSp>
        <p:nvGrpSpPr>
          <p:cNvPr id="56" name="组合"/>
          <p:cNvGrpSpPr/>
          <p:nvPr/>
        </p:nvGrpSpPr>
        <p:grpSpPr>
          <a:xfrm>
            <a:off x="6596349" y="457201"/>
            <a:ext cx="6182784" cy="8430684"/>
            <a:chOff x="6795745" y="456275"/>
            <a:chExt cx="4694598" cy="6401725"/>
          </a:xfrm>
        </p:grpSpPr>
        <p:pic>
          <p:nvPicPr>
            <p:cNvPr id="86" name="Picture 16"/>
            <p:cNvPicPr>
              <a:picLocks noChangeAspect="1"/>
            </p:cNvPicPr>
            <p:nvPr/>
          </p:nvPicPr>
          <p:blipFill>
            <a:blip r:embed="rId3"/>
            <a:srcRect/>
            <a:stretch>
              <a:fillRect/>
            </a:stretch>
          </p:blipFill>
          <p:spPr>
            <a:xfrm>
              <a:off x="6795745" y="456275"/>
              <a:ext cx="4694598" cy="6401725"/>
            </a:xfrm>
            <a:prstGeom prst="rect">
              <a:avLst/>
            </a:prstGeom>
            <a:noFill/>
            <a:ln w="9525">
              <a:noFill/>
            </a:ln>
          </p:spPr>
        </p:pic>
        <p:pic>
          <p:nvPicPr>
            <p:cNvPr id="87" name="图片占位符 2"/>
            <p:cNvPicPr>
              <a:picLocks noChangeAspect="1"/>
            </p:cNvPicPr>
            <p:nvPr/>
          </p:nvPicPr>
          <p:blipFill>
            <a:blip r:embed="rId4"/>
            <a:srcRect/>
            <a:stretch>
              <a:fillRect/>
            </a:stretch>
          </p:blipFill>
          <p:spPr>
            <a:xfrm>
              <a:off x="7689223" y="1213108"/>
              <a:ext cx="1579854" cy="2823634"/>
            </a:xfrm>
            <a:prstGeom prst="rect">
              <a:avLst/>
            </a:prstGeom>
            <a:noFill/>
            <a:ln w="9525">
              <a:noFill/>
            </a:ln>
          </p:spPr>
        </p:pic>
        <p:pic>
          <p:nvPicPr>
            <p:cNvPr id="88" name="Picture 17"/>
            <p:cNvPicPr>
              <a:picLocks noChangeAspect="1"/>
            </p:cNvPicPr>
            <p:nvPr/>
          </p:nvPicPr>
          <p:blipFill>
            <a:blip r:embed="rId5"/>
            <a:srcRect/>
            <a:stretch>
              <a:fillRect/>
            </a:stretch>
          </p:blipFill>
          <p:spPr>
            <a:xfrm>
              <a:off x="6826973" y="2573586"/>
              <a:ext cx="1464910" cy="1786180"/>
            </a:xfrm>
            <a:prstGeom prst="rect">
              <a:avLst/>
            </a:prstGeom>
            <a:noFill/>
            <a:ln w="9525">
              <a:noFill/>
            </a:ln>
          </p:spPr>
        </p:pic>
      </p:grpSp>
      <p:grpSp>
        <p:nvGrpSpPr>
          <p:cNvPr id="57" name="组合"/>
          <p:cNvGrpSpPr/>
          <p:nvPr/>
        </p:nvGrpSpPr>
        <p:grpSpPr>
          <a:xfrm>
            <a:off x="1395292" y="4975225"/>
            <a:ext cx="4094040" cy="1206711"/>
            <a:chOff x="1138807" y="3339028"/>
            <a:chExt cx="3070628" cy="903790"/>
          </a:xfrm>
        </p:grpSpPr>
        <p:grpSp>
          <p:nvGrpSpPr>
            <p:cNvPr id="74" name="组合"/>
            <p:cNvGrpSpPr/>
            <p:nvPr/>
          </p:nvGrpSpPr>
          <p:grpSpPr>
            <a:xfrm>
              <a:off x="1138807" y="3339028"/>
              <a:ext cx="566538" cy="599158"/>
              <a:chOff x="1054461" y="3089840"/>
              <a:chExt cx="713600" cy="713598"/>
            </a:xfrm>
          </p:grpSpPr>
          <p:sp>
            <p:nvSpPr>
              <p:cNvPr id="84" name="椭圆 83"/>
              <p:cNvSpPr/>
              <p:nvPr/>
            </p:nvSpPr>
            <p:spPr>
              <a:xfrm>
                <a:off x="1054461" y="3089840"/>
                <a:ext cx="713600" cy="713598"/>
              </a:xfrm>
              <a:prstGeom prst="ellipse">
                <a:avLst/>
              </a:prstGeom>
              <a:gradFill flip="none" rotWithShape="1">
                <a:gsLst>
                  <a:gs pos="0">
                    <a:schemeClr val="bg1">
                      <a:lumMod val="85000"/>
                    </a:schemeClr>
                  </a:gs>
                  <a:gs pos="100000">
                    <a:schemeClr val="bg1"/>
                  </a:gs>
                </a:gsLst>
                <a:path path="circle">
                  <a:fillToRect t="100000" r="100000"/>
                </a:path>
                <a:tileRect l="-100000" b="-100000"/>
              </a:gradFill>
              <a:ln w="12700">
                <a:noFill/>
              </a:ln>
              <a:effectLst>
                <a:outerShdw blurRad="635000" dist="4572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09600">
                  <a:spcBef>
                    <a:spcPct val="0"/>
                  </a:spcBef>
                  <a:spcAft>
                    <a:spcPct val="0"/>
                  </a:spcAft>
                  <a:defRPr/>
                </a:pPr>
                <a:endParaRPr lang="zh-CN" altLang="en-US" sz="1335" noProof="1">
                  <a:solidFill>
                    <a:srgbClr val="FFFFFF"/>
                  </a:solidFill>
                  <a:latin typeface="等线" panose="02010600030101010101" charset="-122"/>
                  <a:ea typeface="等线" panose="02010600030101010101" charset="-122"/>
                </a:endParaRPr>
              </a:p>
            </p:txBody>
          </p:sp>
          <p:sp>
            <p:nvSpPr>
              <p:cNvPr id="85" name="椭圆 84"/>
              <p:cNvSpPr/>
              <p:nvPr/>
            </p:nvSpPr>
            <p:spPr>
              <a:xfrm>
                <a:off x="1148830" y="3184246"/>
                <a:ext cx="525907" cy="524896"/>
              </a:xfrm>
              <a:prstGeom prst="ellipse">
                <a:avLst/>
              </a:prstGeom>
              <a:solidFill>
                <a:srgbClr val="2C5E8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09600">
                  <a:spcBef>
                    <a:spcPct val="0"/>
                  </a:spcBef>
                  <a:spcAft>
                    <a:spcPct val="0"/>
                  </a:spcAft>
                  <a:defRPr/>
                </a:pPr>
                <a:r>
                  <a:rPr lang="en-US" altLang="zh-CN" sz="1865" noProof="1">
                    <a:solidFill>
                      <a:srgbClr val="FFFFFF"/>
                    </a:solidFill>
                    <a:latin typeface="等线" panose="02010600030101010101" charset="-122"/>
                    <a:ea typeface="等线" panose="02010600030101010101" charset="-122"/>
                  </a:rPr>
                  <a:t>A</a:t>
                </a:r>
                <a:endParaRPr lang="zh-CN" altLang="en-US" sz="1865" noProof="1">
                  <a:solidFill>
                    <a:srgbClr val="FFFFFF"/>
                  </a:solidFill>
                  <a:latin typeface="等线" panose="02010600030101010101" charset="-122"/>
                  <a:ea typeface="等线" panose="02010600030101010101" charset="-122"/>
                </a:endParaRPr>
              </a:p>
            </p:txBody>
          </p:sp>
        </p:grpSp>
        <p:grpSp>
          <p:nvGrpSpPr>
            <p:cNvPr id="75" name="组合"/>
            <p:cNvGrpSpPr/>
            <p:nvPr/>
          </p:nvGrpSpPr>
          <p:grpSpPr>
            <a:xfrm>
              <a:off x="2372526" y="3339028"/>
              <a:ext cx="566538" cy="599158"/>
              <a:chOff x="2288180" y="3089840"/>
              <a:chExt cx="713600" cy="713598"/>
            </a:xfrm>
          </p:grpSpPr>
          <p:sp>
            <p:nvSpPr>
              <p:cNvPr id="82" name="椭圆 81"/>
              <p:cNvSpPr/>
              <p:nvPr/>
            </p:nvSpPr>
            <p:spPr>
              <a:xfrm>
                <a:off x="2288180" y="3089840"/>
                <a:ext cx="713600" cy="713598"/>
              </a:xfrm>
              <a:prstGeom prst="ellipse">
                <a:avLst/>
              </a:prstGeom>
              <a:gradFill flip="none" rotWithShape="1">
                <a:gsLst>
                  <a:gs pos="0">
                    <a:schemeClr val="bg1">
                      <a:lumMod val="85000"/>
                    </a:schemeClr>
                  </a:gs>
                  <a:gs pos="100000">
                    <a:schemeClr val="bg1"/>
                  </a:gs>
                </a:gsLst>
                <a:path path="circle">
                  <a:fillToRect t="100000" r="100000"/>
                </a:path>
                <a:tileRect l="-100000" b="-100000"/>
              </a:gradFill>
              <a:ln w="12700">
                <a:noFill/>
              </a:ln>
              <a:effectLst>
                <a:outerShdw blurRad="635000" dist="4572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09600">
                  <a:spcBef>
                    <a:spcPct val="0"/>
                  </a:spcBef>
                  <a:spcAft>
                    <a:spcPct val="0"/>
                  </a:spcAft>
                  <a:defRPr/>
                </a:pPr>
                <a:endParaRPr lang="zh-CN" altLang="en-US" sz="1335" noProof="1">
                  <a:solidFill>
                    <a:srgbClr val="FFFFFF"/>
                  </a:solidFill>
                  <a:latin typeface="等线" panose="02010600030101010101" charset="-122"/>
                  <a:ea typeface="等线" panose="02010600030101010101" charset="-122"/>
                </a:endParaRPr>
              </a:p>
            </p:txBody>
          </p:sp>
          <p:sp>
            <p:nvSpPr>
              <p:cNvPr id="83" name="椭圆 82"/>
              <p:cNvSpPr/>
              <p:nvPr/>
            </p:nvSpPr>
            <p:spPr>
              <a:xfrm>
                <a:off x="2382306" y="3184246"/>
                <a:ext cx="525908" cy="524896"/>
              </a:xfrm>
              <a:prstGeom prst="ellipse">
                <a:avLst/>
              </a:prstGeom>
              <a:solidFill>
                <a:srgbClr val="FDD55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09600" fontAlgn="base">
                  <a:spcBef>
                    <a:spcPct val="0"/>
                  </a:spcBef>
                  <a:spcAft>
                    <a:spcPct val="0"/>
                  </a:spcAft>
                  <a:defRPr/>
                </a:pPr>
                <a:r>
                  <a:rPr lang="en-US" altLang="zh-CN" sz="1865">
                    <a:solidFill>
                      <a:srgbClr val="FFFFFF"/>
                    </a:solidFill>
                    <a:latin typeface="等线" panose="02010600030101010101" charset="-122"/>
                    <a:ea typeface="等线" panose="02010600030101010101" charset="-122"/>
                  </a:rPr>
                  <a:t>B</a:t>
                </a:r>
                <a:endParaRPr lang="zh-CN" altLang="en-US" sz="1865">
                  <a:solidFill>
                    <a:srgbClr val="FFFFFF"/>
                  </a:solidFill>
                  <a:latin typeface="等线" panose="02010600030101010101" charset="-122"/>
                  <a:ea typeface="等线" panose="02010600030101010101" charset="-122"/>
                </a:endParaRPr>
              </a:p>
            </p:txBody>
          </p:sp>
        </p:grpSp>
        <p:grpSp>
          <p:nvGrpSpPr>
            <p:cNvPr id="76" name="组合"/>
            <p:cNvGrpSpPr/>
            <p:nvPr/>
          </p:nvGrpSpPr>
          <p:grpSpPr>
            <a:xfrm>
              <a:off x="3642897" y="3339028"/>
              <a:ext cx="566538" cy="599158"/>
              <a:chOff x="3558551" y="3089840"/>
              <a:chExt cx="713600" cy="713598"/>
            </a:xfrm>
          </p:grpSpPr>
          <p:sp>
            <p:nvSpPr>
              <p:cNvPr id="80" name="椭圆 79"/>
              <p:cNvSpPr/>
              <p:nvPr/>
            </p:nvSpPr>
            <p:spPr>
              <a:xfrm>
                <a:off x="3558551" y="3089840"/>
                <a:ext cx="713600" cy="713598"/>
              </a:xfrm>
              <a:prstGeom prst="ellipse">
                <a:avLst/>
              </a:prstGeom>
              <a:gradFill flip="none" rotWithShape="1">
                <a:gsLst>
                  <a:gs pos="0">
                    <a:schemeClr val="bg1">
                      <a:lumMod val="85000"/>
                    </a:schemeClr>
                  </a:gs>
                  <a:gs pos="100000">
                    <a:schemeClr val="bg1"/>
                  </a:gs>
                </a:gsLst>
                <a:path path="circle">
                  <a:fillToRect t="100000" r="100000"/>
                </a:path>
                <a:tileRect l="-100000" b="-100000"/>
              </a:gradFill>
              <a:ln w="12700">
                <a:noFill/>
              </a:ln>
              <a:effectLst>
                <a:outerShdw blurRad="635000" dist="4572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09600">
                  <a:spcBef>
                    <a:spcPct val="0"/>
                  </a:spcBef>
                  <a:spcAft>
                    <a:spcPct val="0"/>
                  </a:spcAft>
                  <a:defRPr/>
                </a:pPr>
                <a:endParaRPr lang="zh-CN" altLang="en-US" sz="1335" noProof="1">
                  <a:solidFill>
                    <a:srgbClr val="FFFFFF"/>
                  </a:solidFill>
                  <a:latin typeface="等线" panose="02010600030101010101" charset="-122"/>
                  <a:ea typeface="等线" panose="02010600030101010101" charset="-122"/>
                </a:endParaRPr>
              </a:p>
            </p:txBody>
          </p:sp>
          <p:sp>
            <p:nvSpPr>
              <p:cNvPr id="81" name="椭圆 80"/>
              <p:cNvSpPr/>
              <p:nvPr/>
            </p:nvSpPr>
            <p:spPr>
              <a:xfrm>
                <a:off x="3652260" y="3184246"/>
                <a:ext cx="525908" cy="524896"/>
              </a:xfrm>
              <a:prstGeom prst="ellipse">
                <a:avLst/>
              </a:prstGeom>
              <a:solidFill>
                <a:srgbClr val="2C5E8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09600">
                  <a:spcBef>
                    <a:spcPct val="0"/>
                  </a:spcBef>
                  <a:spcAft>
                    <a:spcPct val="0"/>
                  </a:spcAft>
                  <a:defRPr/>
                </a:pPr>
                <a:r>
                  <a:rPr lang="en-US" altLang="zh-CN" sz="1865" noProof="1">
                    <a:solidFill>
                      <a:srgbClr val="FFFFFF"/>
                    </a:solidFill>
                    <a:latin typeface="等线" panose="02010600030101010101" charset="-122"/>
                    <a:ea typeface="等线" panose="02010600030101010101" charset="-122"/>
                  </a:rPr>
                  <a:t>C</a:t>
                </a:r>
                <a:endParaRPr lang="zh-CN" altLang="en-US" sz="1865" noProof="1">
                  <a:solidFill>
                    <a:srgbClr val="FFFFFF"/>
                  </a:solidFill>
                  <a:latin typeface="等线" panose="02010600030101010101" charset="-122"/>
                  <a:ea typeface="等线" panose="02010600030101010101" charset="-122"/>
                </a:endParaRPr>
              </a:p>
            </p:txBody>
          </p:sp>
        </p:grpSp>
        <p:sp>
          <p:nvSpPr>
            <p:cNvPr id="77" name="TextBox 39"/>
            <p:cNvSpPr txBox="1"/>
            <p:nvPr/>
          </p:nvSpPr>
          <p:spPr>
            <a:xfrm>
              <a:off x="1231350" y="4058762"/>
              <a:ext cx="381012" cy="184056"/>
            </a:xfrm>
            <a:prstGeom prst="rect">
              <a:avLst/>
            </a:prstGeom>
            <a:noFill/>
          </p:spPr>
          <p:txBody>
            <a:bodyPr wrap="none" lIns="0" tIns="0" rIns="0" bIns="0">
              <a:spAutoFit/>
            </a:bodyPr>
            <a:lstStyle>
              <a:defPPr>
                <a:defRPr lang="zh-CN"/>
              </a:defPPr>
              <a:lvl1pPr>
                <a:defRPr>
                  <a:gradFill flip="none" rotWithShape="1">
                    <a:gsLst>
                      <a:gs pos="100000">
                        <a:srgbClr val="D49D57"/>
                      </a:gs>
                      <a:gs pos="30000">
                        <a:srgbClr val="F9EDD8"/>
                      </a:gs>
                      <a:gs pos="0">
                        <a:srgbClr val="F4DEBD"/>
                      </a:gs>
                    </a:gsLst>
                    <a:lin ang="5400000" scaled="1"/>
                    <a:tileRect/>
                  </a:gradFill>
                  <a:latin typeface="+mj-lt"/>
                </a:defRPr>
              </a:lvl1pPr>
            </a:lstStyle>
            <a:p>
              <a:pPr defTabSz="914400">
                <a:spcBef>
                  <a:spcPct val="0"/>
                </a:spcBef>
                <a:spcAft>
                  <a:spcPct val="0"/>
                </a:spcAft>
                <a:defRPr/>
              </a:pPr>
              <a:r>
                <a:rPr lang="zh-CN" altLang="en-US" sz="1600" b="1" spc="400" noProof="1">
                  <a:solidFill>
                    <a:srgbClr val="000000"/>
                  </a:solidFill>
                  <a:latin typeface="等线" panose="02010600030101010101" charset="-122"/>
                  <a:ea typeface="等线" panose="02010600030101010101" charset="-122"/>
                </a:rPr>
                <a:t>学生</a:t>
              </a:r>
            </a:p>
          </p:txBody>
        </p:sp>
        <p:sp>
          <p:nvSpPr>
            <p:cNvPr id="78" name="TextBox 39"/>
            <p:cNvSpPr txBox="1"/>
            <p:nvPr/>
          </p:nvSpPr>
          <p:spPr>
            <a:xfrm>
              <a:off x="2465511" y="4058762"/>
              <a:ext cx="381012" cy="184056"/>
            </a:xfrm>
            <a:prstGeom prst="rect">
              <a:avLst/>
            </a:prstGeom>
            <a:noFill/>
          </p:spPr>
          <p:txBody>
            <a:bodyPr wrap="none" lIns="0" tIns="0" rIns="0" bIns="0">
              <a:spAutoFit/>
            </a:bodyPr>
            <a:lstStyle>
              <a:defPPr>
                <a:defRPr lang="zh-CN"/>
              </a:defPPr>
              <a:lvl1pPr>
                <a:defRPr>
                  <a:gradFill flip="none" rotWithShape="1">
                    <a:gsLst>
                      <a:gs pos="100000">
                        <a:srgbClr val="D49D57"/>
                      </a:gs>
                      <a:gs pos="30000">
                        <a:srgbClr val="F9EDD8"/>
                      </a:gs>
                      <a:gs pos="0">
                        <a:srgbClr val="F4DEBD"/>
                      </a:gs>
                    </a:gsLst>
                    <a:lin ang="5400000" scaled="1"/>
                    <a:tileRect/>
                  </a:gradFill>
                  <a:latin typeface="+mj-lt"/>
                </a:defRPr>
              </a:lvl1pPr>
            </a:lstStyle>
            <a:p>
              <a:pPr defTabSz="914400">
                <a:spcBef>
                  <a:spcPct val="0"/>
                </a:spcBef>
                <a:spcAft>
                  <a:spcPct val="0"/>
                </a:spcAft>
                <a:defRPr/>
              </a:pPr>
              <a:r>
                <a:rPr lang="zh-CN" altLang="en-US" sz="1600" b="1" spc="400" noProof="1">
                  <a:solidFill>
                    <a:srgbClr val="000000"/>
                  </a:solidFill>
                  <a:latin typeface="等线" panose="02010600030101010101" charset="-122"/>
                  <a:ea typeface="等线" panose="02010600030101010101" charset="-122"/>
                </a:rPr>
                <a:t>信息</a:t>
              </a:r>
            </a:p>
          </p:txBody>
        </p:sp>
        <p:sp>
          <p:nvSpPr>
            <p:cNvPr id="79" name="TextBox 39"/>
            <p:cNvSpPr txBox="1"/>
            <p:nvPr/>
          </p:nvSpPr>
          <p:spPr>
            <a:xfrm>
              <a:off x="3731423" y="4058762"/>
              <a:ext cx="381012" cy="184056"/>
            </a:xfrm>
            <a:prstGeom prst="rect">
              <a:avLst/>
            </a:prstGeom>
            <a:noFill/>
          </p:spPr>
          <p:txBody>
            <a:bodyPr wrap="none" lIns="0" tIns="0" rIns="0" bIns="0">
              <a:spAutoFit/>
            </a:bodyPr>
            <a:lstStyle>
              <a:defPPr>
                <a:defRPr lang="zh-CN"/>
              </a:defPPr>
              <a:lvl1pPr>
                <a:defRPr>
                  <a:gradFill flip="none" rotWithShape="1">
                    <a:gsLst>
                      <a:gs pos="100000">
                        <a:srgbClr val="D49D57"/>
                      </a:gs>
                      <a:gs pos="30000">
                        <a:srgbClr val="F9EDD8"/>
                      </a:gs>
                      <a:gs pos="0">
                        <a:srgbClr val="F4DEBD"/>
                      </a:gs>
                    </a:gsLst>
                    <a:lin ang="5400000" scaled="1"/>
                    <a:tileRect/>
                  </a:gradFill>
                  <a:latin typeface="+mj-lt"/>
                </a:defRPr>
              </a:lvl1pPr>
            </a:lstStyle>
            <a:p>
              <a:pPr defTabSz="914400">
                <a:spcBef>
                  <a:spcPct val="0"/>
                </a:spcBef>
                <a:spcAft>
                  <a:spcPct val="0"/>
                </a:spcAft>
                <a:defRPr/>
              </a:pPr>
              <a:r>
                <a:rPr lang="zh-CN" altLang="en-US" sz="1600" b="1" spc="400" noProof="1">
                  <a:solidFill>
                    <a:srgbClr val="000000"/>
                  </a:solidFill>
                  <a:latin typeface="等线" panose="02010600030101010101" charset="-122"/>
                  <a:ea typeface="等线" panose="02010600030101010101" charset="-122"/>
                </a:rPr>
                <a:t>管理</a:t>
              </a:r>
            </a:p>
          </p:txBody>
        </p:sp>
      </p:grpSp>
      <p:sp>
        <p:nvSpPr>
          <p:cNvPr id="58" name="TextBox 33"/>
          <p:cNvSpPr txBox="1"/>
          <p:nvPr/>
        </p:nvSpPr>
        <p:spPr>
          <a:xfrm>
            <a:off x="1454968" y="2023534"/>
            <a:ext cx="1706033" cy="501650"/>
          </a:xfrm>
          <a:prstGeom prst="rect">
            <a:avLst/>
          </a:prstGeom>
          <a:noFill/>
          <a:ln w="9525">
            <a:noFill/>
          </a:ln>
        </p:spPr>
        <p:txBody>
          <a:bodyPr>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r>
              <a:rPr lang="zh-CN" altLang="en-US" sz="2665" b="1">
                <a:solidFill>
                  <a:srgbClr val="000000"/>
                </a:solidFill>
                <a:latin typeface="等线" panose="02010600030101010101" charset="-122"/>
                <a:ea typeface="等线" panose="02010600030101010101" charset="-122"/>
              </a:rPr>
              <a:t>项目背景</a:t>
            </a:r>
          </a:p>
        </p:txBody>
      </p:sp>
      <p:sp>
        <p:nvSpPr>
          <p:cNvPr id="59" name="矩形 58"/>
          <p:cNvSpPr/>
          <p:nvPr/>
        </p:nvSpPr>
        <p:spPr>
          <a:xfrm>
            <a:off x="1330083" y="1322918"/>
            <a:ext cx="3659717" cy="748988"/>
          </a:xfrm>
          <a:prstGeom prst="rect">
            <a:avLst/>
          </a:prstGeom>
          <a:noFill/>
          <a:ln w="9525">
            <a:noFill/>
          </a:ln>
        </p:spPr>
        <p:txBody>
          <a:bodyPr>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r>
              <a:rPr lang="en-US" altLang="zh-CN" sz="4265" b="1">
                <a:solidFill>
                  <a:srgbClr val="FDD550"/>
                </a:solidFill>
                <a:latin typeface="等线" panose="02010600030101010101" charset="-122"/>
                <a:ea typeface="等线" panose="02010600030101010101" charset="-122"/>
              </a:rPr>
              <a:t>TEAM BITION</a:t>
            </a:r>
            <a:endParaRPr lang="zh-CN" altLang="en-US" sz="4265" b="1">
              <a:solidFill>
                <a:srgbClr val="FDD550"/>
              </a:solidFill>
              <a:latin typeface="等线" panose="02010600030101010101" charset="-122"/>
              <a:ea typeface="等线" panose="02010600030101010101" charset="-122"/>
            </a:endParaRPr>
          </a:p>
        </p:txBody>
      </p:sp>
      <p:sp>
        <p:nvSpPr>
          <p:cNvPr id="73" name="矩形 72"/>
          <p:cNvSpPr/>
          <p:nvPr/>
        </p:nvSpPr>
        <p:spPr>
          <a:xfrm>
            <a:off x="1182610" y="2575313"/>
            <a:ext cx="5769876" cy="1938020"/>
          </a:xfrm>
          <a:prstGeom prst="rect">
            <a:avLst/>
          </a:prstGeom>
          <a:noFill/>
          <a:ln w="9525">
            <a:noFill/>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lnSpc>
                <a:spcPct val="150000"/>
              </a:lnSpc>
            </a:pPr>
            <a:r>
              <a:rPr lang="en-US" altLang="zh-CN" sz="2000">
                <a:solidFill>
                  <a:srgbClr val="000000"/>
                </a:solidFill>
                <a:latin typeface="楷体" panose="02010609060101010101" charset="-122"/>
                <a:ea typeface="楷体" panose="02010609060101010101" charset="-122"/>
                <a:cs typeface="楷体" panose="02010609060101010101" charset="-122"/>
              </a:rPr>
              <a:t>    </a:t>
            </a:r>
            <a:r>
              <a:rPr lang="en-US" altLang="zh-CN" sz="2000">
                <a:solidFill>
                  <a:srgbClr val="000000"/>
                </a:solidFill>
                <a:latin typeface="等线" panose="02010600030101010101" charset="-122"/>
                <a:ea typeface="等线" panose="02010600030101010101" charset="-122"/>
                <a:sym typeface="Lato"/>
              </a:rPr>
              <a:t>随着社会的进步，经济的发展，计算机技术在日益成熟。Internet普及，人们利用网络来实现相互协调工作以及资源共享越来越成为不可扭转的趋势，学校信息化的发展也成了必然方向。</a:t>
            </a:r>
            <a:endParaRPr lang="zh-CN" altLang="en-US" sz="2000">
              <a:solidFill>
                <a:srgbClr val="000000"/>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rLst="">
                                      <p:cBhvr>
                                        <p:cTn id="9" dur="500"/>
                                        <p:tgtEl>
                                          <p:spTgt spid="38"/>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randombar(horizontal)" prLst="">
                                      <p:cBhvr>
                                        <p:cTn id="14" dur="500"/>
                                        <p:tgtEl>
                                          <p:spTgt spid="56"/>
                                        </p:tgtEl>
                                      </p:cBhvr>
                                    </p:animEffect>
                                  </p:childTnLst>
                                </p:cTn>
                              </p:par>
                              <p:par>
                                <p:cTn id="15" presetID="14" presetClass="entr" presetSubtype="10" fill="hold" grpId="1"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randombar(horizontal)" prLst="">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3"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rLst="">
                                      <p:cBhvr>
                                        <p:cTn id="22" dur="1000"/>
                                        <p:tgtEl>
                                          <p:spTgt spid="59"/>
                                        </p:tgtEl>
                                      </p:cBhvr>
                                    </p:animEffect>
                                    <p:anim calcmode="lin" valueType="num">
                                      <p:cBhvr>
                                        <p:cTn id="23" dur="1000" fill="hold"/>
                                        <p:tgtEl>
                                          <p:spTgt spid="59"/>
                                        </p:tgtEl>
                                        <p:attrNameLst>
                                          <p:attrName>ppt_x</p:attrName>
                                        </p:attrNameLst>
                                      </p:cBhvr>
                                      <p:tavLst>
                                        <p:tav tm="0">
                                          <p:val>
                                            <p:strVal val="#ppt_x"/>
                                          </p:val>
                                        </p:tav>
                                        <p:tav tm="100000">
                                          <p:val>
                                            <p:strVal val="#ppt_x"/>
                                          </p:val>
                                        </p:tav>
                                      </p:tavLst>
                                    </p:anim>
                                    <p:anim calcmode="lin" valueType="num">
                                      <p:cBhvr>
                                        <p:cTn id="24" dur="1000" fill="hold"/>
                                        <p:tgtEl>
                                          <p:spTgt spid="59"/>
                                        </p:tgtEl>
                                        <p:attrNameLst>
                                          <p:attrName>ppt_y</p:attrName>
                                        </p:attrNameLst>
                                      </p:cBhvr>
                                      <p:tavLst>
                                        <p:tav tm="0">
                                          <p:val>
                                            <p:strVal val="#ppt_y+.1"/>
                                          </p:val>
                                        </p:tav>
                                        <p:tav tm="100000">
                                          <p:val>
                                            <p:strVal val="#ppt_y"/>
                                          </p:val>
                                        </p:tav>
                                      </p:tavLst>
                                    </p:anim>
                                  </p:childTnLst>
                                </p:cTn>
                              </p:par>
                              <p:par>
                                <p:cTn id="25" presetID="42" presetClass="entr" presetSubtype="0" fill="hold" grpId="2"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rLst="">
                                      <p:cBhvr>
                                        <p:cTn id="27" dur="1000"/>
                                        <p:tgtEl>
                                          <p:spTgt spid="58"/>
                                        </p:tgtEl>
                                      </p:cBhvr>
                                    </p:animEffect>
                                    <p:anim calcmode="lin" valueType="num">
                                      <p:cBhvr>
                                        <p:cTn id="28" dur="1000" fill="hold"/>
                                        <p:tgtEl>
                                          <p:spTgt spid="58"/>
                                        </p:tgtEl>
                                        <p:attrNameLst>
                                          <p:attrName>ppt_x</p:attrName>
                                        </p:attrNameLst>
                                      </p:cBhvr>
                                      <p:tavLst>
                                        <p:tav tm="0">
                                          <p:val>
                                            <p:strVal val="#ppt_x"/>
                                          </p:val>
                                        </p:tav>
                                        <p:tav tm="100000">
                                          <p:val>
                                            <p:strVal val="#ppt_x"/>
                                          </p:val>
                                        </p:tav>
                                      </p:tavLst>
                                    </p:anim>
                                    <p:anim calcmode="lin" valueType="num">
                                      <p:cBhvr>
                                        <p:cTn id="29" dur="1000" fill="hold"/>
                                        <p:tgtEl>
                                          <p:spTgt spid="58"/>
                                        </p:tgtEl>
                                        <p:attrNameLst>
                                          <p:attrName>ppt_y</p:attrName>
                                        </p:attrNameLst>
                                      </p:cBhvr>
                                      <p:tavLst>
                                        <p:tav tm="0">
                                          <p:val>
                                            <p:strVal val="#ppt_y+.1"/>
                                          </p:val>
                                        </p:tav>
                                        <p:tav tm="100000">
                                          <p:val>
                                            <p:strVal val="#ppt_y"/>
                                          </p:val>
                                        </p:tav>
                                      </p:tavLst>
                                    </p:anim>
                                  </p:childTnLst>
                                </p:cTn>
                              </p:par>
                              <p:par>
                                <p:cTn id="30" presetID="42" presetClass="entr" presetSubtype="0" fill="hold" grpId="4" nodeType="with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fade" prLst="">
                                      <p:cBhvr>
                                        <p:cTn id="32" dur="1000"/>
                                        <p:tgtEl>
                                          <p:spTgt spid="73"/>
                                        </p:tgtEl>
                                      </p:cBhvr>
                                    </p:animEffect>
                                    <p:anim calcmode="lin" valueType="num">
                                      <p:cBhvr>
                                        <p:cTn id="33" dur="1000" fill="hold"/>
                                        <p:tgtEl>
                                          <p:spTgt spid="73"/>
                                        </p:tgtEl>
                                        <p:attrNameLst>
                                          <p:attrName>ppt_x</p:attrName>
                                        </p:attrNameLst>
                                      </p:cBhvr>
                                      <p:tavLst>
                                        <p:tav tm="0">
                                          <p:val>
                                            <p:strVal val="#ppt_x"/>
                                          </p:val>
                                        </p:tav>
                                        <p:tav tm="100000">
                                          <p:val>
                                            <p:strVal val="#ppt_x"/>
                                          </p:val>
                                        </p:tav>
                                      </p:tavLst>
                                    </p:anim>
                                    <p:anim calcmode="lin" valueType="num">
                                      <p:cBhvr>
                                        <p:cTn id="34"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p:cTn id="39" dur="500" fill="hold"/>
                                        <p:tgtEl>
                                          <p:spTgt spid="57"/>
                                        </p:tgtEl>
                                        <p:attrNameLst>
                                          <p:attrName>ppt_w</p:attrName>
                                        </p:attrNameLst>
                                      </p:cBhvr>
                                      <p:tavLst>
                                        <p:tav tm="0">
                                          <p:val>
                                            <p:fltVal val="0"/>
                                          </p:val>
                                        </p:tav>
                                        <p:tav tm="100000">
                                          <p:val>
                                            <p:strVal val="#ppt_w"/>
                                          </p:val>
                                        </p:tav>
                                      </p:tavLst>
                                    </p:anim>
                                    <p:anim calcmode="lin" valueType="num">
                                      <p:cBhvr>
                                        <p:cTn id="40" dur="500" fill="hold"/>
                                        <p:tgtEl>
                                          <p:spTgt spid="57"/>
                                        </p:tgtEl>
                                        <p:attrNameLst>
                                          <p:attrName>ppt_h</p:attrName>
                                        </p:attrNameLst>
                                      </p:cBhvr>
                                      <p:tavLst>
                                        <p:tav tm="0">
                                          <p:val>
                                            <p:fltVal val="0"/>
                                          </p:val>
                                        </p:tav>
                                        <p:tav tm="100000">
                                          <p:val>
                                            <p:strVal val="#ppt_h"/>
                                          </p:val>
                                        </p:tav>
                                      </p:tavLst>
                                    </p:anim>
                                    <p:animEffect transition="in" filter="fade" prLst="">
                                      <p:cBhvr>
                                        <p:cTn id="4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ldLvl="0" animBg="1" advAuto="0"/>
      <p:bldP spid="55" grpId="1" bldLvl="0" animBg="1" advAuto="0"/>
      <p:bldP spid="58" grpId="2" advAuto="0"/>
      <p:bldP spid="59" grpId="3" advAuto="0"/>
      <p:bldP spid="73" grpId="4"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p:cNvSpPr/>
          <p:nvPr/>
        </p:nvSpPr>
        <p:spPr>
          <a:xfrm rot="2100000">
            <a:off x="2142359" y="2196903"/>
            <a:ext cx="4181672" cy="2455303"/>
          </a:xfrm>
          <a:custGeom>
            <a:avLst/>
            <a:gdLst>
              <a:gd name="connsiteX0" fmla="*/ 0 w 5930900"/>
              <a:gd name="connsiteY0" fmla="*/ 0 h 2316335"/>
              <a:gd name="connsiteX1" fmla="*/ 5930900 w 5930900"/>
              <a:gd name="connsiteY1" fmla="*/ 0 h 2316335"/>
              <a:gd name="connsiteX2" fmla="*/ 5930900 w 5930900"/>
              <a:gd name="connsiteY2" fmla="*/ 2316335 h 2316335"/>
              <a:gd name="connsiteX3" fmla="*/ 0 w 5930900"/>
              <a:gd name="connsiteY3" fmla="*/ 2316335 h 2316335"/>
              <a:gd name="connsiteX4" fmla="*/ 0 w 5930900"/>
              <a:gd name="connsiteY4" fmla="*/ 0 h 2316335"/>
              <a:gd name="connsiteX0dup0" fmla="*/ 0 w 5930900"/>
              <a:gd name="connsiteY0dup0" fmla="*/ 0 h 2316335"/>
              <a:gd name="connsiteX1dup0" fmla="*/ 399455 w 5930900"/>
              <a:gd name="connsiteY1dup0" fmla="*/ 3465 h 2316335"/>
              <a:gd name="connsiteX2dup0" fmla="*/ 5930900 w 5930900"/>
              <a:gd name="connsiteY2dup0" fmla="*/ 0 h 2316335"/>
              <a:gd name="connsiteX3dup0" fmla="*/ 5930900 w 5930900"/>
              <a:gd name="connsiteY3dup0" fmla="*/ 2316335 h 2316335"/>
              <a:gd name="connsiteX4dup0" fmla="*/ 0 w 5930900"/>
              <a:gd name="connsiteY4dup0" fmla="*/ 2316335 h 2316335"/>
              <a:gd name="connsiteX5" fmla="*/ 0 w 5930900"/>
              <a:gd name="connsiteY5" fmla="*/ 0 h 2316335"/>
              <a:gd name="connsiteX0dup0dup1" fmla="*/ 0 w 5930900"/>
              <a:gd name="connsiteY0dup0dup1" fmla="*/ 2316335 h 2316335"/>
              <a:gd name="connsiteX1dup0dup1" fmla="*/ 399455 w 5930900"/>
              <a:gd name="connsiteY1dup0dup1" fmla="*/ 3465 h 2316335"/>
              <a:gd name="connsiteX2dup0dup1" fmla="*/ 5930900 w 5930900"/>
              <a:gd name="connsiteY2dup0dup1" fmla="*/ 0 h 2316335"/>
              <a:gd name="connsiteX3dup0dup1" fmla="*/ 5930900 w 5930900"/>
              <a:gd name="connsiteY3dup0dup1" fmla="*/ 2316335 h 2316335"/>
              <a:gd name="connsiteX4dup0dup1" fmla="*/ 0 w 5930900"/>
              <a:gd name="connsiteY4dup0dup1" fmla="*/ 2316335 h 2316335"/>
              <a:gd name="connsiteX0dup0dup1dup2" fmla="*/ 0 w 5930900"/>
              <a:gd name="connsiteY0dup0dup1dup2" fmla="*/ 2316335 h 2316335"/>
              <a:gd name="connsiteX1dup0dup1dup2" fmla="*/ 494039 w 5930900"/>
              <a:gd name="connsiteY1dup0dup1dup2" fmla="*/ 23225 h 2316335"/>
              <a:gd name="connsiteX2dup0dup1dup2" fmla="*/ 5930900 w 5930900"/>
              <a:gd name="connsiteY2dup0dup1dup2" fmla="*/ 0 h 2316335"/>
              <a:gd name="connsiteX3dup0dup1dup2" fmla="*/ 5930900 w 5930900"/>
              <a:gd name="connsiteY3dup0dup1dup2" fmla="*/ 2316335 h 2316335"/>
              <a:gd name="connsiteX4dup0dup1dup2" fmla="*/ 0 w 5930900"/>
              <a:gd name="connsiteY4dup0dup1dup2" fmla="*/ 2316335 h 2316335"/>
              <a:gd name="connsiteX0dup0dup1dup2dup3" fmla="*/ 1 w 5736813"/>
              <a:gd name="connsiteY0dup0dup1dup2dup3" fmla="*/ 2316313 h 2316335"/>
              <a:gd name="connsiteX1dup0dup1dup2dup3" fmla="*/ 299952 w 5736813"/>
              <a:gd name="connsiteY1dup0dup1dup2dup3" fmla="*/ 23225 h 2316335"/>
              <a:gd name="connsiteX2dup0dup1dup2dup3" fmla="*/ 5736813 w 5736813"/>
              <a:gd name="connsiteY2dup0dup1dup2dup3" fmla="*/ 0 h 2316335"/>
              <a:gd name="connsiteX3dup0dup1dup2dup3" fmla="*/ 5736813 w 5736813"/>
              <a:gd name="connsiteY3dup0dup1dup2dup3" fmla="*/ 2316335 h 2316335"/>
              <a:gd name="connsiteX4dup0dup1dup2dup3" fmla="*/ 1 w 5736813"/>
              <a:gd name="connsiteY4dup0dup1dup2dup3" fmla="*/ 2316313 h 2316335"/>
            </a:gdLst>
            <a:ahLst/>
            <a:cxnLst>
              <a:cxn ang="0">
                <a:pos x="connsiteX0dup0dup1dup2dup3" y="connsiteY0dup0dup1dup2dup3"/>
              </a:cxn>
              <a:cxn ang="0">
                <a:pos x="connsiteX1dup0dup1dup2dup3" y="connsiteY1dup0dup1dup2dup3"/>
              </a:cxn>
              <a:cxn ang="0">
                <a:pos x="connsiteX2dup0dup1dup2dup3" y="connsiteY2dup0dup1dup2dup3"/>
              </a:cxn>
              <a:cxn ang="0">
                <a:pos x="connsiteX3dup0dup1dup2dup3" y="connsiteY3dup0dup1dup2dup3"/>
              </a:cxn>
              <a:cxn ang="0">
                <a:pos x="connsiteX4dup0dup1dup2dup3" y="connsiteY4dup0dup1dup2dup3"/>
              </a:cxn>
            </a:cxnLst>
            <a:rect l="l" t="t" r="r" b="b"/>
            <a:pathLst>
              <a:path w="5736813" h="2316335">
                <a:moveTo>
                  <a:pt x="1" y="2316313"/>
                </a:moveTo>
                <a:lnTo>
                  <a:pt x="299952" y="23225"/>
                </a:lnTo>
                <a:lnTo>
                  <a:pt x="5736813" y="0"/>
                </a:lnTo>
                <a:lnTo>
                  <a:pt x="5736813" y="2316335"/>
                </a:lnTo>
                <a:lnTo>
                  <a:pt x="1" y="2316313"/>
                </a:lnTo>
                <a:close/>
              </a:path>
            </a:pathLst>
          </a:custGeom>
          <a:gradFill flip="none" rotWithShape="1">
            <a:gsLst>
              <a:gs pos="100000">
                <a:schemeClr val="bg1">
                  <a:alpha val="0"/>
                </a:schemeClr>
              </a:gs>
              <a:gs pos="0">
                <a:schemeClr val="tx1">
                  <a:alpha val="3000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1050">
              <a:solidFill>
                <a:srgbClr val="FFFFFF"/>
              </a:solidFill>
              <a:latin typeface="等线" panose="02010600030101010101" charset="-122"/>
              <a:ea typeface="等线" panose="02010600030101010101" charset="-122"/>
            </a:endParaRPr>
          </a:p>
        </p:txBody>
      </p:sp>
      <p:sp>
        <p:nvSpPr>
          <p:cNvPr id="5" name="圆角矩形 7"/>
          <p:cNvSpPr/>
          <p:nvPr/>
        </p:nvSpPr>
        <p:spPr>
          <a:xfrm>
            <a:off x="1463031" y="1126141"/>
            <a:ext cx="2499125" cy="249912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1200">
              <a:solidFill>
                <a:prstClr val="white"/>
              </a:solidFill>
              <a:latin typeface="等线" panose="02010600030101010101" charset="-122"/>
              <a:ea typeface="等线" panose="02010600030101010101" charset="-122"/>
            </a:endParaRPr>
          </a:p>
        </p:txBody>
      </p:sp>
      <p:sp>
        <p:nvSpPr>
          <p:cNvPr id="8" name="矩形 3"/>
          <p:cNvSpPr/>
          <p:nvPr/>
        </p:nvSpPr>
        <p:spPr>
          <a:xfrm rot="2100000">
            <a:off x="5415331" y="2196903"/>
            <a:ext cx="4181672" cy="2455303"/>
          </a:xfrm>
          <a:custGeom>
            <a:avLst/>
            <a:gdLst>
              <a:gd name="connsiteX0" fmla="*/ 0 w 5930900"/>
              <a:gd name="connsiteY0" fmla="*/ 0 h 2316335"/>
              <a:gd name="connsiteX1" fmla="*/ 5930900 w 5930900"/>
              <a:gd name="connsiteY1" fmla="*/ 0 h 2316335"/>
              <a:gd name="connsiteX2" fmla="*/ 5930900 w 5930900"/>
              <a:gd name="connsiteY2" fmla="*/ 2316335 h 2316335"/>
              <a:gd name="connsiteX3" fmla="*/ 0 w 5930900"/>
              <a:gd name="connsiteY3" fmla="*/ 2316335 h 2316335"/>
              <a:gd name="connsiteX4" fmla="*/ 0 w 5930900"/>
              <a:gd name="connsiteY4" fmla="*/ 0 h 2316335"/>
              <a:gd name="connsiteX0dup0" fmla="*/ 0 w 5930900"/>
              <a:gd name="connsiteY0dup0" fmla="*/ 0 h 2316335"/>
              <a:gd name="connsiteX1dup0" fmla="*/ 399455 w 5930900"/>
              <a:gd name="connsiteY1dup0" fmla="*/ 3465 h 2316335"/>
              <a:gd name="connsiteX2dup0" fmla="*/ 5930900 w 5930900"/>
              <a:gd name="connsiteY2dup0" fmla="*/ 0 h 2316335"/>
              <a:gd name="connsiteX3dup0" fmla="*/ 5930900 w 5930900"/>
              <a:gd name="connsiteY3dup0" fmla="*/ 2316335 h 2316335"/>
              <a:gd name="connsiteX4dup0" fmla="*/ 0 w 5930900"/>
              <a:gd name="connsiteY4dup0" fmla="*/ 2316335 h 2316335"/>
              <a:gd name="connsiteX5" fmla="*/ 0 w 5930900"/>
              <a:gd name="connsiteY5" fmla="*/ 0 h 2316335"/>
              <a:gd name="connsiteX0dup0dup1" fmla="*/ 0 w 5930900"/>
              <a:gd name="connsiteY0dup0dup1" fmla="*/ 2316335 h 2316335"/>
              <a:gd name="connsiteX1dup0dup1" fmla="*/ 399455 w 5930900"/>
              <a:gd name="connsiteY1dup0dup1" fmla="*/ 3465 h 2316335"/>
              <a:gd name="connsiteX2dup0dup1" fmla="*/ 5930900 w 5930900"/>
              <a:gd name="connsiteY2dup0dup1" fmla="*/ 0 h 2316335"/>
              <a:gd name="connsiteX3dup0dup1" fmla="*/ 5930900 w 5930900"/>
              <a:gd name="connsiteY3dup0dup1" fmla="*/ 2316335 h 2316335"/>
              <a:gd name="connsiteX4dup0dup1" fmla="*/ 0 w 5930900"/>
              <a:gd name="connsiteY4dup0dup1" fmla="*/ 2316335 h 2316335"/>
              <a:gd name="connsiteX0dup0dup1dup2" fmla="*/ 0 w 5930900"/>
              <a:gd name="connsiteY0dup0dup1dup2" fmla="*/ 2316335 h 2316335"/>
              <a:gd name="connsiteX1dup0dup1dup2" fmla="*/ 494039 w 5930900"/>
              <a:gd name="connsiteY1dup0dup1dup2" fmla="*/ 23225 h 2316335"/>
              <a:gd name="connsiteX2dup0dup1dup2" fmla="*/ 5930900 w 5930900"/>
              <a:gd name="connsiteY2dup0dup1dup2" fmla="*/ 0 h 2316335"/>
              <a:gd name="connsiteX3dup0dup1dup2" fmla="*/ 5930900 w 5930900"/>
              <a:gd name="connsiteY3dup0dup1dup2" fmla="*/ 2316335 h 2316335"/>
              <a:gd name="connsiteX4dup0dup1dup2" fmla="*/ 0 w 5930900"/>
              <a:gd name="connsiteY4dup0dup1dup2" fmla="*/ 2316335 h 2316335"/>
              <a:gd name="connsiteX0dup0dup1dup2dup3" fmla="*/ 1 w 5736813"/>
              <a:gd name="connsiteY0dup0dup1dup2dup3" fmla="*/ 2316313 h 2316335"/>
              <a:gd name="connsiteX1dup0dup1dup2dup3" fmla="*/ 299952 w 5736813"/>
              <a:gd name="connsiteY1dup0dup1dup2dup3" fmla="*/ 23225 h 2316335"/>
              <a:gd name="connsiteX2dup0dup1dup2dup3" fmla="*/ 5736813 w 5736813"/>
              <a:gd name="connsiteY2dup0dup1dup2dup3" fmla="*/ 0 h 2316335"/>
              <a:gd name="connsiteX3dup0dup1dup2dup3" fmla="*/ 5736813 w 5736813"/>
              <a:gd name="connsiteY3dup0dup1dup2dup3" fmla="*/ 2316335 h 2316335"/>
              <a:gd name="connsiteX4dup0dup1dup2dup3" fmla="*/ 1 w 5736813"/>
              <a:gd name="connsiteY4dup0dup1dup2dup3" fmla="*/ 2316313 h 2316335"/>
            </a:gdLst>
            <a:ahLst/>
            <a:cxnLst>
              <a:cxn ang="0">
                <a:pos x="connsiteX0dup0dup1dup2dup3" y="connsiteY0dup0dup1dup2dup3"/>
              </a:cxn>
              <a:cxn ang="0">
                <a:pos x="connsiteX1dup0dup1dup2dup3" y="connsiteY1dup0dup1dup2dup3"/>
              </a:cxn>
              <a:cxn ang="0">
                <a:pos x="connsiteX2dup0dup1dup2dup3" y="connsiteY2dup0dup1dup2dup3"/>
              </a:cxn>
              <a:cxn ang="0">
                <a:pos x="connsiteX3dup0dup1dup2dup3" y="connsiteY3dup0dup1dup2dup3"/>
              </a:cxn>
              <a:cxn ang="0">
                <a:pos x="connsiteX4dup0dup1dup2dup3" y="connsiteY4dup0dup1dup2dup3"/>
              </a:cxn>
            </a:cxnLst>
            <a:rect l="l" t="t" r="r" b="b"/>
            <a:pathLst>
              <a:path w="5736813" h="2316335">
                <a:moveTo>
                  <a:pt x="1" y="2316313"/>
                </a:moveTo>
                <a:lnTo>
                  <a:pt x="299952" y="23225"/>
                </a:lnTo>
                <a:lnTo>
                  <a:pt x="5736813" y="0"/>
                </a:lnTo>
                <a:lnTo>
                  <a:pt x="5736813" y="2316335"/>
                </a:lnTo>
                <a:lnTo>
                  <a:pt x="1" y="2316313"/>
                </a:lnTo>
                <a:close/>
              </a:path>
            </a:pathLst>
          </a:custGeom>
          <a:gradFill flip="none" rotWithShape="1">
            <a:gsLst>
              <a:gs pos="100000">
                <a:schemeClr val="bg1">
                  <a:alpha val="0"/>
                </a:schemeClr>
              </a:gs>
              <a:gs pos="0">
                <a:schemeClr val="tx1">
                  <a:alpha val="3000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1050">
              <a:solidFill>
                <a:srgbClr val="000000"/>
              </a:solidFill>
              <a:latin typeface="等线" panose="02010600030101010101" charset="-122"/>
              <a:ea typeface="等线" panose="02010600030101010101" charset="-122"/>
            </a:endParaRPr>
          </a:p>
        </p:txBody>
      </p:sp>
      <p:sp>
        <p:nvSpPr>
          <p:cNvPr id="10" name="圆角矩形 7"/>
          <p:cNvSpPr/>
          <p:nvPr/>
        </p:nvSpPr>
        <p:spPr>
          <a:xfrm>
            <a:off x="4736003" y="1126141"/>
            <a:ext cx="2499125" cy="249912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1200">
              <a:solidFill>
                <a:prstClr val="white"/>
              </a:solidFill>
              <a:latin typeface="等线" panose="02010600030101010101" charset="-122"/>
              <a:ea typeface="等线" panose="02010600030101010101" charset="-122"/>
            </a:endParaRPr>
          </a:p>
        </p:txBody>
      </p:sp>
      <p:sp>
        <p:nvSpPr>
          <p:cNvPr id="13" name="矩形 3"/>
          <p:cNvSpPr/>
          <p:nvPr/>
        </p:nvSpPr>
        <p:spPr>
          <a:xfrm rot="2100000">
            <a:off x="8688303" y="2196903"/>
            <a:ext cx="4181672" cy="2455303"/>
          </a:xfrm>
          <a:custGeom>
            <a:avLst/>
            <a:gdLst>
              <a:gd name="connsiteX0" fmla="*/ 0 w 5930900"/>
              <a:gd name="connsiteY0" fmla="*/ 0 h 2316335"/>
              <a:gd name="connsiteX1" fmla="*/ 5930900 w 5930900"/>
              <a:gd name="connsiteY1" fmla="*/ 0 h 2316335"/>
              <a:gd name="connsiteX2" fmla="*/ 5930900 w 5930900"/>
              <a:gd name="connsiteY2" fmla="*/ 2316335 h 2316335"/>
              <a:gd name="connsiteX3" fmla="*/ 0 w 5930900"/>
              <a:gd name="connsiteY3" fmla="*/ 2316335 h 2316335"/>
              <a:gd name="connsiteX4" fmla="*/ 0 w 5930900"/>
              <a:gd name="connsiteY4" fmla="*/ 0 h 2316335"/>
              <a:gd name="connsiteX0dup0" fmla="*/ 0 w 5930900"/>
              <a:gd name="connsiteY0dup0" fmla="*/ 0 h 2316335"/>
              <a:gd name="connsiteX1dup0" fmla="*/ 399455 w 5930900"/>
              <a:gd name="connsiteY1dup0" fmla="*/ 3465 h 2316335"/>
              <a:gd name="connsiteX2dup0" fmla="*/ 5930900 w 5930900"/>
              <a:gd name="connsiteY2dup0" fmla="*/ 0 h 2316335"/>
              <a:gd name="connsiteX3dup0" fmla="*/ 5930900 w 5930900"/>
              <a:gd name="connsiteY3dup0" fmla="*/ 2316335 h 2316335"/>
              <a:gd name="connsiteX4dup0" fmla="*/ 0 w 5930900"/>
              <a:gd name="connsiteY4dup0" fmla="*/ 2316335 h 2316335"/>
              <a:gd name="connsiteX5" fmla="*/ 0 w 5930900"/>
              <a:gd name="connsiteY5" fmla="*/ 0 h 2316335"/>
              <a:gd name="connsiteX0dup0dup1" fmla="*/ 0 w 5930900"/>
              <a:gd name="connsiteY0dup0dup1" fmla="*/ 2316335 h 2316335"/>
              <a:gd name="connsiteX1dup0dup1" fmla="*/ 399455 w 5930900"/>
              <a:gd name="connsiteY1dup0dup1" fmla="*/ 3465 h 2316335"/>
              <a:gd name="connsiteX2dup0dup1" fmla="*/ 5930900 w 5930900"/>
              <a:gd name="connsiteY2dup0dup1" fmla="*/ 0 h 2316335"/>
              <a:gd name="connsiteX3dup0dup1" fmla="*/ 5930900 w 5930900"/>
              <a:gd name="connsiteY3dup0dup1" fmla="*/ 2316335 h 2316335"/>
              <a:gd name="connsiteX4dup0dup1" fmla="*/ 0 w 5930900"/>
              <a:gd name="connsiteY4dup0dup1" fmla="*/ 2316335 h 2316335"/>
              <a:gd name="connsiteX0dup0dup1dup2" fmla="*/ 0 w 5930900"/>
              <a:gd name="connsiteY0dup0dup1dup2" fmla="*/ 2316335 h 2316335"/>
              <a:gd name="connsiteX1dup0dup1dup2" fmla="*/ 494039 w 5930900"/>
              <a:gd name="connsiteY1dup0dup1dup2" fmla="*/ 23225 h 2316335"/>
              <a:gd name="connsiteX2dup0dup1dup2" fmla="*/ 5930900 w 5930900"/>
              <a:gd name="connsiteY2dup0dup1dup2" fmla="*/ 0 h 2316335"/>
              <a:gd name="connsiteX3dup0dup1dup2" fmla="*/ 5930900 w 5930900"/>
              <a:gd name="connsiteY3dup0dup1dup2" fmla="*/ 2316335 h 2316335"/>
              <a:gd name="connsiteX4dup0dup1dup2" fmla="*/ 0 w 5930900"/>
              <a:gd name="connsiteY4dup0dup1dup2" fmla="*/ 2316335 h 2316335"/>
              <a:gd name="connsiteX0dup0dup1dup2dup3" fmla="*/ 1 w 5736813"/>
              <a:gd name="connsiteY0dup0dup1dup2dup3" fmla="*/ 2316313 h 2316335"/>
              <a:gd name="connsiteX1dup0dup1dup2dup3" fmla="*/ 299952 w 5736813"/>
              <a:gd name="connsiteY1dup0dup1dup2dup3" fmla="*/ 23225 h 2316335"/>
              <a:gd name="connsiteX2dup0dup1dup2dup3" fmla="*/ 5736813 w 5736813"/>
              <a:gd name="connsiteY2dup0dup1dup2dup3" fmla="*/ 0 h 2316335"/>
              <a:gd name="connsiteX3dup0dup1dup2dup3" fmla="*/ 5736813 w 5736813"/>
              <a:gd name="connsiteY3dup0dup1dup2dup3" fmla="*/ 2316335 h 2316335"/>
              <a:gd name="connsiteX4dup0dup1dup2dup3" fmla="*/ 1 w 5736813"/>
              <a:gd name="connsiteY4dup0dup1dup2dup3" fmla="*/ 2316313 h 2316335"/>
            </a:gdLst>
            <a:ahLst/>
            <a:cxnLst>
              <a:cxn ang="0">
                <a:pos x="connsiteX0dup0dup1dup2dup3" y="connsiteY0dup0dup1dup2dup3"/>
              </a:cxn>
              <a:cxn ang="0">
                <a:pos x="connsiteX1dup0dup1dup2dup3" y="connsiteY1dup0dup1dup2dup3"/>
              </a:cxn>
              <a:cxn ang="0">
                <a:pos x="connsiteX2dup0dup1dup2dup3" y="connsiteY2dup0dup1dup2dup3"/>
              </a:cxn>
              <a:cxn ang="0">
                <a:pos x="connsiteX3dup0dup1dup2dup3" y="connsiteY3dup0dup1dup2dup3"/>
              </a:cxn>
              <a:cxn ang="0">
                <a:pos x="connsiteX4dup0dup1dup2dup3" y="connsiteY4dup0dup1dup2dup3"/>
              </a:cxn>
            </a:cxnLst>
            <a:rect l="l" t="t" r="r" b="b"/>
            <a:pathLst>
              <a:path w="5736813" h="2316335">
                <a:moveTo>
                  <a:pt x="1" y="2316313"/>
                </a:moveTo>
                <a:lnTo>
                  <a:pt x="299952" y="23225"/>
                </a:lnTo>
                <a:lnTo>
                  <a:pt x="5736813" y="0"/>
                </a:lnTo>
                <a:lnTo>
                  <a:pt x="5736813" y="2316335"/>
                </a:lnTo>
                <a:lnTo>
                  <a:pt x="1" y="2316313"/>
                </a:lnTo>
                <a:close/>
              </a:path>
            </a:pathLst>
          </a:custGeom>
          <a:gradFill flip="none" rotWithShape="1">
            <a:gsLst>
              <a:gs pos="100000">
                <a:schemeClr val="bg1">
                  <a:alpha val="0"/>
                </a:schemeClr>
              </a:gs>
              <a:gs pos="0">
                <a:schemeClr val="tx1">
                  <a:alpha val="3000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1050">
              <a:solidFill>
                <a:srgbClr val="FFFFFF"/>
              </a:solidFill>
              <a:latin typeface="等线" panose="02010600030101010101" charset="-122"/>
              <a:ea typeface="等线" panose="02010600030101010101" charset="-122"/>
            </a:endParaRPr>
          </a:p>
        </p:txBody>
      </p:sp>
      <p:sp>
        <p:nvSpPr>
          <p:cNvPr id="15" name="圆角矩形 7"/>
          <p:cNvSpPr/>
          <p:nvPr/>
        </p:nvSpPr>
        <p:spPr>
          <a:xfrm>
            <a:off x="8008975" y="1126141"/>
            <a:ext cx="2499125" cy="249912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1200">
              <a:solidFill>
                <a:prstClr val="white"/>
              </a:solidFill>
              <a:latin typeface="等线" panose="02010600030101010101" charset="-122"/>
              <a:ea typeface="等线" panose="02010600030101010101" charset="-122"/>
            </a:endParaRPr>
          </a:p>
        </p:txBody>
      </p:sp>
      <p:grpSp>
        <p:nvGrpSpPr>
          <p:cNvPr id="27" name="组合"/>
          <p:cNvGrpSpPr/>
          <p:nvPr/>
        </p:nvGrpSpPr>
        <p:grpSpPr>
          <a:xfrm>
            <a:off x="1138631" y="3982821"/>
            <a:ext cx="3401695" cy="2013585"/>
            <a:chOff x="7669356" y="3353396"/>
            <a:chExt cx="3401694" cy="2013582"/>
          </a:xfrm>
        </p:grpSpPr>
        <p:sp>
          <p:nvSpPr>
            <p:cNvPr id="28" name="矩形 27"/>
            <p:cNvSpPr/>
            <p:nvPr/>
          </p:nvSpPr>
          <p:spPr>
            <a:xfrm>
              <a:off x="7669356" y="3808690"/>
              <a:ext cx="3401694" cy="1558288"/>
            </a:xfrm>
            <a:prstGeom prst="rect">
              <a:avLst/>
            </a:prstGeom>
          </p:spPr>
          <p:txBody>
            <a:bodyPr wrap="square">
              <a:spAutoFit/>
              <a:scene3d>
                <a:camera prst="orthographicFront"/>
                <a:lightRig rig="threePt" dir="t"/>
              </a:scene3d>
              <a:sp3d contourW="12700"/>
            </a:bodyPr>
            <a:lstStyle/>
            <a:p>
              <a:pPr defTabSz="914400">
                <a:lnSpc>
                  <a:spcPts val="1865"/>
                </a:lnSpc>
              </a:pPr>
              <a:r>
                <a:rPr lang="en-US" altLang="zh-CN" sz="1465">
                  <a:solidFill>
                    <a:srgbClr val="000000"/>
                  </a:solidFill>
                  <a:latin typeface="等线" panose="02010600030101010101" charset="-122"/>
                  <a:ea typeface="等线" panose="02010600030101010101" charset="-122"/>
                  <a:sym typeface="Lato"/>
                </a:rPr>
                <a:t>伴随着学生人数每年都在增加，传统的方法用来管理学生信息已跟不上了时代的发展，还带来了很多的弊端，让学校的信息化很难推进，制约了学校的进一步发展。</a:t>
              </a:r>
            </a:p>
            <a:p>
              <a:pPr defTabSz="914400">
                <a:lnSpc>
                  <a:spcPct val="120000"/>
                </a:lnSpc>
              </a:pPr>
              <a:endParaRPr lang="zh-CN" altLang="en-US" sz="1465">
                <a:solidFill>
                  <a:sysClr val="windowText" lastClr="000000"/>
                </a:solidFill>
                <a:latin typeface="等线" panose="02010600030101010101" charset="-122"/>
                <a:ea typeface="等线" panose="02010600030101010101" charset="-122"/>
              </a:endParaRPr>
            </a:p>
          </p:txBody>
        </p:sp>
        <p:sp>
          <p:nvSpPr>
            <p:cNvPr id="29" name="矩形 28"/>
            <p:cNvSpPr/>
            <p:nvPr/>
          </p:nvSpPr>
          <p:spPr>
            <a:xfrm>
              <a:off x="8170155" y="3353396"/>
              <a:ext cx="2050551" cy="386079"/>
            </a:xfrm>
            <a:prstGeom prst="rect">
              <a:avLst/>
            </a:prstGeom>
            <a:solidFill>
              <a:srgbClr val="F3C961"/>
            </a:solidFill>
          </p:spPr>
          <p:txBody>
            <a:bodyPr wrap="square">
              <a:spAutoFit/>
              <a:scene3d>
                <a:camera prst="orthographicFront"/>
                <a:lightRig rig="threePt" dir="t"/>
              </a:scene3d>
              <a:sp3d contourW="12700"/>
            </a:bodyPr>
            <a:lstStyle/>
            <a:p>
              <a:pPr algn="ctr" defTabSz="914400">
                <a:lnSpc>
                  <a:spcPct val="120000"/>
                </a:lnSpc>
              </a:pPr>
              <a:r>
                <a:rPr lang="zh-CN" altLang="en-US" sz="1600" b="1">
                  <a:solidFill>
                    <a:srgbClr val="FFFFFF"/>
                  </a:solidFill>
                  <a:latin typeface="等线" panose="02010600030101010101" charset="-122"/>
                  <a:ea typeface="等线" panose="02010600030101010101" charset="-122"/>
                </a:rPr>
                <a:t>原因</a:t>
              </a:r>
            </a:p>
          </p:txBody>
        </p:sp>
      </p:grpSp>
      <p:pic>
        <p:nvPicPr>
          <p:cNvPr id="39" name="图片占位符 38"/>
          <p:cNvPicPr>
            <a:picLocks noGrp="1" noChangeAspect="1"/>
          </p:cNvPicPr>
          <p:nvPr>
            <p:ph type="pic" sz="quarter" idx="4294967295"/>
          </p:nvPr>
        </p:nvPicPr>
        <p:blipFill>
          <a:blip r:embed="rId3"/>
          <a:srcRect/>
          <a:stretch>
            <a:fillRect/>
          </a:stretch>
        </p:blipFill>
        <p:spPr>
          <a:xfrm>
            <a:off x="1696006" y="1359114"/>
            <a:ext cx="2033183" cy="2033183"/>
          </a:xfrm>
          <a:custGeom>
            <a:avLst/>
            <a:gdLst>
              <a:gd name="connsiteX0" fmla="*/ 1016591 w 2033182"/>
              <a:gd name="connsiteY0" fmla="*/ 0 h 2033182"/>
              <a:gd name="connsiteX1" fmla="*/ 2033182 w 2033182"/>
              <a:gd name="connsiteY1" fmla="*/ 1016591 h 2033182"/>
              <a:gd name="connsiteX2" fmla="*/ 1016591 w 2033182"/>
              <a:gd name="connsiteY2" fmla="*/ 2033182 h 2033182"/>
              <a:gd name="connsiteX3" fmla="*/ 0 w 2033182"/>
              <a:gd name="connsiteY3" fmla="*/ 1016591 h 2033182"/>
              <a:gd name="connsiteX4" fmla="*/ 1016591 w 2033182"/>
              <a:gd name="connsiteY4" fmla="*/ 0 h 2033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3182" h="2033182">
                <a:moveTo>
                  <a:pt x="1016591" y="0"/>
                </a:moveTo>
                <a:cubicBezTo>
                  <a:pt x="1578039" y="0"/>
                  <a:pt x="2033182" y="455143"/>
                  <a:pt x="2033182" y="1016591"/>
                </a:cubicBezTo>
                <a:cubicBezTo>
                  <a:pt x="2033182" y="1578039"/>
                  <a:pt x="1578039" y="2033182"/>
                  <a:pt x="1016591" y="2033182"/>
                </a:cubicBezTo>
                <a:cubicBezTo>
                  <a:pt x="455143" y="2033182"/>
                  <a:pt x="0" y="1578039"/>
                  <a:pt x="0" y="1016591"/>
                </a:cubicBezTo>
                <a:cubicBezTo>
                  <a:pt x="0" y="455143"/>
                  <a:pt x="455143" y="0"/>
                  <a:pt x="1016591" y="0"/>
                </a:cubicBezTo>
                <a:close/>
              </a:path>
            </a:pathLst>
          </a:custGeom>
        </p:spPr>
      </p:pic>
      <p:pic>
        <p:nvPicPr>
          <p:cNvPr id="40" name="图片占位符 39"/>
          <p:cNvPicPr>
            <a:picLocks noGrp="1" noChangeAspect="1"/>
          </p:cNvPicPr>
          <p:nvPr>
            <p:ph type="pic" sz="quarter" idx="4294967295"/>
          </p:nvPr>
        </p:nvPicPr>
        <p:blipFill>
          <a:blip r:embed="rId4"/>
          <a:srcRect/>
          <a:stretch>
            <a:fillRect/>
          </a:stretch>
        </p:blipFill>
        <p:spPr>
          <a:xfrm>
            <a:off x="4968978" y="1359114"/>
            <a:ext cx="2033183" cy="2033183"/>
          </a:xfrm>
          <a:custGeom>
            <a:avLst/>
            <a:gdLst>
              <a:gd name="connsiteX0" fmla="*/ 1016591 w 2033182"/>
              <a:gd name="connsiteY0" fmla="*/ 0 h 2033182"/>
              <a:gd name="connsiteX1" fmla="*/ 2033182 w 2033182"/>
              <a:gd name="connsiteY1" fmla="*/ 1016591 h 2033182"/>
              <a:gd name="connsiteX2" fmla="*/ 1016591 w 2033182"/>
              <a:gd name="connsiteY2" fmla="*/ 2033182 h 2033182"/>
              <a:gd name="connsiteX3" fmla="*/ 0 w 2033182"/>
              <a:gd name="connsiteY3" fmla="*/ 1016591 h 2033182"/>
              <a:gd name="connsiteX4" fmla="*/ 1016591 w 2033182"/>
              <a:gd name="connsiteY4" fmla="*/ 0 h 2033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3182" h="2033182">
                <a:moveTo>
                  <a:pt x="1016591" y="0"/>
                </a:moveTo>
                <a:cubicBezTo>
                  <a:pt x="1578039" y="0"/>
                  <a:pt x="2033182" y="455143"/>
                  <a:pt x="2033182" y="1016591"/>
                </a:cubicBezTo>
                <a:cubicBezTo>
                  <a:pt x="2033182" y="1578039"/>
                  <a:pt x="1578039" y="2033182"/>
                  <a:pt x="1016591" y="2033182"/>
                </a:cubicBezTo>
                <a:cubicBezTo>
                  <a:pt x="455143" y="2033182"/>
                  <a:pt x="0" y="1578039"/>
                  <a:pt x="0" y="1016591"/>
                </a:cubicBezTo>
                <a:cubicBezTo>
                  <a:pt x="0" y="455143"/>
                  <a:pt x="455143" y="0"/>
                  <a:pt x="1016591" y="0"/>
                </a:cubicBezTo>
                <a:close/>
              </a:path>
            </a:pathLst>
          </a:custGeom>
        </p:spPr>
      </p:pic>
      <p:pic>
        <p:nvPicPr>
          <p:cNvPr id="41" name="图片占位符 40"/>
          <p:cNvPicPr>
            <a:picLocks noGrp="1" noChangeAspect="1"/>
          </p:cNvPicPr>
          <p:nvPr>
            <p:ph type="pic" sz="quarter" idx="4294967295"/>
          </p:nvPr>
        </p:nvPicPr>
        <p:blipFill>
          <a:blip r:embed="rId5"/>
          <a:srcRect/>
          <a:stretch>
            <a:fillRect/>
          </a:stretch>
        </p:blipFill>
        <p:spPr>
          <a:xfrm>
            <a:off x="8241950" y="1359114"/>
            <a:ext cx="2033183" cy="2033183"/>
          </a:xfrm>
          <a:custGeom>
            <a:avLst/>
            <a:gdLst>
              <a:gd name="connsiteX0" fmla="*/ 1016591 w 2033182"/>
              <a:gd name="connsiteY0" fmla="*/ 0 h 2033182"/>
              <a:gd name="connsiteX1" fmla="*/ 2033182 w 2033182"/>
              <a:gd name="connsiteY1" fmla="*/ 1016591 h 2033182"/>
              <a:gd name="connsiteX2" fmla="*/ 1016591 w 2033182"/>
              <a:gd name="connsiteY2" fmla="*/ 2033182 h 2033182"/>
              <a:gd name="connsiteX3" fmla="*/ 0 w 2033182"/>
              <a:gd name="connsiteY3" fmla="*/ 1016591 h 2033182"/>
              <a:gd name="connsiteX4" fmla="*/ 1016591 w 2033182"/>
              <a:gd name="connsiteY4" fmla="*/ 0 h 2033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3182" h="2033182">
                <a:moveTo>
                  <a:pt x="1016591" y="0"/>
                </a:moveTo>
                <a:cubicBezTo>
                  <a:pt x="1578039" y="0"/>
                  <a:pt x="2033182" y="455143"/>
                  <a:pt x="2033182" y="1016591"/>
                </a:cubicBezTo>
                <a:cubicBezTo>
                  <a:pt x="2033182" y="1578039"/>
                  <a:pt x="1578039" y="2033182"/>
                  <a:pt x="1016591" y="2033182"/>
                </a:cubicBezTo>
                <a:cubicBezTo>
                  <a:pt x="455143" y="2033182"/>
                  <a:pt x="0" y="1578039"/>
                  <a:pt x="0" y="1016591"/>
                </a:cubicBezTo>
                <a:cubicBezTo>
                  <a:pt x="0" y="455143"/>
                  <a:pt x="455143" y="0"/>
                  <a:pt x="1016591" y="0"/>
                </a:cubicBezTo>
                <a:close/>
              </a:path>
            </a:pathLst>
          </a:custGeom>
        </p:spPr>
      </p:pic>
      <p:sp>
        <p:nvSpPr>
          <p:cNvPr id="21" name="文本框 20"/>
          <p:cNvSpPr txBox="1"/>
          <p:nvPr/>
        </p:nvSpPr>
        <p:spPr>
          <a:xfrm>
            <a:off x="-79969" y="127769"/>
            <a:ext cx="2472351" cy="583565"/>
          </a:xfrm>
          <a:prstGeom prst="rect">
            <a:avLst/>
          </a:prstGeom>
          <a:solidFill>
            <a:srgbClr val="F3C961"/>
          </a:solidFill>
        </p:spPr>
        <p:txBody>
          <a:bodyPr wrap="square">
            <a:spAutoFit/>
            <a:scene3d>
              <a:camera prst="orthographicFront"/>
              <a:lightRig rig="threePt" dir="t"/>
            </a:scene3d>
            <a:sp3d contourW="12700"/>
          </a:bodyPr>
          <a:lstStyle>
            <a:defPPr>
              <a:defRPr lang="zh-CN"/>
            </a:defPPr>
            <a:lvl1pPr algn="ctr">
              <a:lnSpc>
                <a:spcPct val="120000"/>
              </a:lnSpc>
              <a:defRPr sz="1200" b="1">
                <a:solidFill>
                  <a:schemeClr val="bg1"/>
                </a:solidFill>
                <a:latin typeface="+mn-ea"/>
              </a:defRPr>
            </a:lvl1pPr>
          </a:lstStyle>
          <a:p>
            <a:pPr defTabSz="914400"/>
            <a:r>
              <a:rPr lang="zh-CN" altLang="en-US" sz="2665">
                <a:solidFill>
                  <a:srgbClr val="FFFFFF"/>
                </a:solidFill>
                <a:latin typeface="等线" panose="02010600030101010101" charset="-122"/>
                <a:ea typeface="等线" panose="02010600030101010101" charset="-122"/>
              </a:rPr>
              <a:t>项目背景</a:t>
            </a:r>
          </a:p>
        </p:txBody>
      </p:sp>
      <p:grpSp>
        <p:nvGrpSpPr>
          <p:cNvPr id="23" name="组合"/>
          <p:cNvGrpSpPr/>
          <p:nvPr/>
        </p:nvGrpSpPr>
        <p:grpSpPr>
          <a:xfrm>
            <a:off x="5152684" y="4019117"/>
            <a:ext cx="2509931" cy="1499445"/>
            <a:chOff x="8203971" y="3389693"/>
            <a:chExt cx="2509930" cy="1499443"/>
          </a:xfrm>
        </p:grpSpPr>
        <p:sp>
          <p:nvSpPr>
            <p:cNvPr id="24" name="矩形 23"/>
            <p:cNvSpPr/>
            <p:nvPr/>
          </p:nvSpPr>
          <p:spPr>
            <a:xfrm>
              <a:off x="8203971" y="3809003"/>
              <a:ext cx="2509930" cy="1080133"/>
            </a:xfrm>
            <a:prstGeom prst="rect">
              <a:avLst/>
            </a:prstGeom>
            <a:noFill/>
          </p:spPr>
          <p:txBody>
            <a:bodyPr wrap="square">
              <a:spAutoFit/>
              <a:scene3d>
                <a:camera prst="orthographicFront"/>
                <a:lightRig rig="threePt" dir="t"/>
              </a:scene3d>
              <a:sp3d contourW="12700"/>
            </a:bodyPr>
            <a:lstStyle/>
            <a:p>
              <a:pPr defTabSz="914400">
                <a:lnSpc>
                  <a:spcPts val="1865"/>
                </a:lnSpc>
              </a:pPr>
              <a:r>
                <a:rPr lang="en-US" altLang="zh-CN" sz="1465">
                  <a:solidFill>
                    <a:srgbClr val="000000"/>
                  </a:solidFill>
                  <a:latin typeface="等线" panose="02010600030101010101" charset="-122"/>
                  <a:ea typeface="等线" panose="02010600030101010101" charset="-122"/>
                  <a:sym typeface="Lato"/>
                </a:rPr>
                <a:t>免除传统管理方法的繁杂和花费大量的人类、物力资源，减轻了学校的负担。</a:t>
              </a:r>
            </a:p>
            <a:p>
              <a:pPr defTabSz="914400">
                <a:lnSpc>
                  <a:spcPct val="120000"/>
                </a:lnSpc>
              </a:pPr>
              <a:endParaRPr lang="zh-CN" altLang="en-US" sz="1465">
                <a:solidFill>
                  <a:srgbClr val="000000"/>
                </a:solidFill>
                <a:latin typeface="等线" panose="02010600030101010101" charset="-122"/>
                <a:ea typeface="等线" panose="02010600030101010101" charset="-122"/>
              </a:endParaRPr>
            </a:p>
          </p:txBody>
        </p:sp>
        <p:sp>
          <p:nvSpPr>
            <p:cNvPr id="25" name="矩形 24"/>
            <p:cNvSpPr/>
            <p:nvPr/>
          </p:nvSpPr>
          <p:spPr>
            <a:xfrm>
              <a:off x="8330118" y="3389693"/>
              <a:ext cx="2050551" cy="386079"/>
            </a:xfrm>
            <a:prstGeom prst="rect">
              <a:avLst/>
            </a:prstGeom>
            <a:solidFill>
              <a:srgbClr val="41ACA7"/>
            </a:solidFill>
          </p:spPr>
          <p:txBody>
            <a:bodyPr wrap="square">
              <a:spAutoFit/>
              <a:scene3d>
                <a:camera prst="orthographicFront"/>
                <a:lightRig rig="threePt" dir="t"/>
              </a:scene3d>
              <a:sp3d contourW="12700"/>
            </a:bodyPr>
            <a:lstStyle/>
            <a:p>
              <a:pPr algn="ctr" defTabSz="914400">
                <a:lnSpc>
                  <a:spcPct val="120000"/>
                </a:lnSpc>
              </a:pPr>
              <a:r>
                <a:rPr lang="zh-CN" altLang="en-US" sz="1600" b="1">
                  <a:solidFill>
                    <a:srgbClr val="FFFFFF"/>
                  </a:solidFill>
                  <a:latin typeface="等线" panose="02010600030101010101" charset="-122"/>
                  <a:ea typeface="等线" panose="02010600030101010101" charset="-122"/>
                </a:rPr>
                <a:t>初衷</a:t>
              </a:r>
            </a:p>
          </p:txBody>
        </p:sp>
      </p:grpSp>
      <p:grpSp>
        <p:nvGrpSpPr>
          <p:cNvPr id="37" name="组合"/>
          <p:cNvGrpSpPr/>
          <p:nvPr/>
        </p:nvGrpSpPr>
        <p:grpSpPr>
          <a:xfrm>
            <a:off x="8355925" y="3982821"/>
            <a:ext cx="2509931" cy="2492052"/>
            <a:chOff x="8140122" y="3353396"/>
            <a:chExt cx="2509930" cy="2492048"/>
          </a:xfrm>
        </p:grpSpPr>
        <p:sp>
          <p:nvSpPr>
            <p:cNvPr id="38" name="矩形 37"/>
            <p:cNvSpPr/>
            <p:nvPr/>
          </p:nvSpPr>
          <p:spPr>
            <a:xfrm>
              <a:off x="8140122" y="3809002"/>
              <a:ext cx="2509930" cy="2036442"/>
            </a:xfrm>
            <a:prstGeom prst="rect">
              <a:avLst/>
            </a:prstGeom>
            <a:noFill/>
          </p:spPr>
          <p:txBody>
            <a:bodyPr wrap="square">
              <a:spAutoFit/>
              <a:scene3d>
                <a:camera prst="orthographicFront"/>
                <a:lightRig rig="threePt" dir="t"/>
              </a:scene3d>
              <a:sp3d contourW="12700"/>
            </a:bodyPr>
            <a:lstStyle/>
            <a:p>
              <a:pPr defTabSz="914400">
                <a:lnSpc>
                  <a:spcPts val="1865"/>
                </a:lnSpc>
              </a:pPr>
              <a:r>
                <a:rPr lang="en-US" altLang="zh-CN" sz="1465">
                  <a:solidFill>
                    <a:srgbClr val="000000"/>
                  </a:solidFill>
                  <a:latin typeface="等线" panose="02010600030101010101" charset="-122"/>
                  <a:ea typeface="等线" panose="02010600030101010101" charset="-122"/>
                  <a:sym typeface="Lato"/>
                </a:rPr>
                <a:t>学生信息管理系统的开发对于学校而言是必要的，学生管理系统能够促进学校信息化的发展，利于学校的长运计划。并且学生信息管理系统还为学校管理学生一些必要的相关信息带来了方便</a:t>
              </a:r>
              <a:r>
                <a:rPr lang="zh-CN" altLang="en-US" sz="1465">
                  <a:solidFill>
                    <a:srgbClr val="000000"/>
                  </a:solidFill>
                  <a:latin typeface="等线" panose="02010600030101010101" charset="-122"/>
                  <a:ea typeface="等线" panose="02010600030101010101" charset="-122"/>
                  <a:sym typeface="Lato"/>
                </a:rPr>
                <a:t>。</a:t>
              </a:r>
              <a:endParaRPr lang="en-US" altLang="zh-CN" sz="1465">
                <a:solidFill>
                  <a:srgbClr val="000000"/>
                </a:solidFill>
                <a:latin typeface="等线" panose="02010600030101010101" charset="-122"/>
                <a:ea typeface="等线" panose="02010600030101010101" charset="-122"/>
                <a:sym typeface="Lato"/>
              </a:endParaRPr>
            </a:p>
            <a:p>
              <a:pPr defTabSz="914400">
                <a:lnSpc>
                  <a:spcPct val="120000"/>
                </a:lnSpc>
              </a:pPr>
              <a:endParaRPr lang="zh-CN" altLang="en-US" sz="1465">
                <a:solidFill>
                  <a:srgbClr val="000000"/>
                </a:solidFill>
                <a:latin typeface="等线" panose="02010600030101010101" charset="-122"/>
                <a:ea typeface="等线" panose="02010600030101010101" charset="-122"/>
              </a:endParaRPr>
            </a:p>
          </p:txBody>
        </p:sp>
        <p:sp>
          <p:nvSpPr>
            <p:cNvPr id="42" name="矩形 41"/>
            <p:cNvSpPr/>
            <p:nvPr/>
          </p:nvSpPr>
          <p:spPr>
            <a:xfrm>
              <a:off x="8256026" y="3353396"/>
              <a:ext cx="2050551" cy="386079"/>
            </a:xfrm>
            <a:prstGeom prst="rect">
              <a:avLst/>
            </a:prstGeom>
            <a:solidFill>
              <a:srgbClr val="F3C961"/>
            </a:solidFill>
          </p:spPr>
          <p:txBody>
            <a:bodyPr wrap="square">
              <a:spAutoFit/>
              <a:scene3d>
                <a:camera prst="orthographicFront"/>
                <a:lightRig rig="threePt" dir="t"/>
              </a:scene3d>
              <a:sp3d contourW="12700"/>
            </a:bodyPr>
            <a:lstStyle/>
            <a:p>
              <a:pPr algn="ctr" defTabSz="914400">
                <a:lnSpc>
                  <a:spcPct val="120000"/>
                </a:lnSpc>
              </a:pPr>
              <a:r>
                <a:rPr lang="zh-CN" altLang="en-US" sz="1600" b="1">
                  <a:solidFill>
                    <a:srgbClr val="FFFFFF"/>
                  </a:solidFill>
                  <a:latin typeface="等线" panose="02010600030101010101" charset="-122"/>
                  <a:ea typeface="等线" panose="02010600030101010101" charset="-122"/>
                </a:rPr>
                <a:t>目的</a:t>
              </a:r>
            </a:p>
          </p:txBody>
        </p:sp>
      </p:grpSp>
      <p:sp>
        <p:nvSpPr>
          <p:cNvPr id="22" name="矩形 21"/>
          <p:cNvSpPr/>
          <p:nvPr/>
        </p:nvSpPr>
        <p:spPr>
          <a:xfrm>
            <a:off x="3025963" y="393144"/>
            <a:ext cx="4488675" cy="830997"/>
          </a:xfrm>
          <a:prstGeom prst="rect">
            <a:avLst/>
          </a:prstGeom>
          <a:noFill/>
          <a:ln w="9525">
            <a:noFill/>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r>
              <a:rPr lang="en-US" altLang="zh-CN" sz="4800" b="1">
                <a:solidFill>
                  <a:srgbClr val="F3C961"/>
                </a:solidFill>
                <a:latin typeface="等线" panose="02010600030101010101" charset="-122"/>
                <a:ea typeface="等线" panose="02010600030101010101" charset="-122"/>
              </a:rPr>
              <a:t>TEAM BITION</a:t>
            </a:r>
            <a:endParaRPr lang="zh-CN" altLang="en-US" sz="4800" b="1">
              <a:solidFill>
                <a:srgbClr val="F3C961"/>
              </a:solidFill>
              <a:latin typeface="等线" panose="02010600030101010101" charset="-122"/>
              <a:ea typeface="等线" panose="02010600030101010101" charset="-122"/>
            </a:endParaRPr>
          </a:p>
        </p:txBody>
      </p:sp>
      <p:sp>
        <p:nvSpPr>
          <p:cNvPr id="26" name="TextBox 33"/>
          <p:cNvSpPr txBox="1"/>
          <p:nvPr/>
        </p:nvSpPr>
        <p:spPr>
          <a:xfrm>
            <a:off x="7048545" y="614765"/>
            <a:ext cx="1706033" cy="501650"/>
          </a:xfrm>
          <a:prstGeom prst="rect">
            <a:avLst/>
          </a:prstGeom>
          <a:noFill/>
          <a:ln w="9525">
            <a:noFill/>
          </a:ln>
        </p:spPr>
        <p:txBody>
          <a:bodyPr>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r>
              <a:rPr lang="zh-CN" altLang="en-US" sz="2665" b="1">
                <a:solidFill>
                  <a:srgbClr val="000000"/>
                </a:solidFill>
                <a:latin typeface="等线" panose="02010600030101010101" charset="-122"/>
                <a:ea typeface="等线" panose="02010600030101010101" charset="-122"/>
              </a:rPr>
              <a:t>项目背景</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6"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rLst="">
                                      <p:cBhvr>
                                        <p:cTn id="9" dur="500"/>
                                        <p:tgtEl>
                                          <p:spTgt spid="21"/>
                                        </p:tgtEl>
                                      </p:cBhvr>
                                    </p:animEffect>
                                  </p:childTnLst>
                                </p:cTn>
                              </p:par>
                            </p:childTnLst>
                          </p:cTn>
                        </p:par>
                        <p:par>
                          <p:cTn id="10" fill="hold">
                            <p:stCondLst>
                              <p:cond delay="500"/>
                            </p:stCondLst>
                            <p:childTnLst>
                              <p:par>
                                <p:cTn id="11" presetID="53" presetClass="entr" presetSubtype="16" fill="hold" grpId="1"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rLst="">
                                      <p:cBhvr>
                                        <p:cTn id="15" dur="500"/>
                                        <p:tgtEl>
                                          <p:spTgt spid="5"/>
                                        </p:tgtEl>
                                      </p:cBhvr>
                                    </p:animEffect>
                                  </p:childTnLst>
                                </p:cTn>
                              </p:par>
                              <p:par>
                                <p:cTn id="16" presetID="53" presetClass="entr" presetSubtype="16"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p:cTn id="18" dur="500" fill="hold"/>
                                        <p:tgtEl>
                                          <p:spTgt spid="39"/>
                                        </p:tgtEl>
                                        <p:attrNameLst>
                                          <p:attrName>ppt_w</p:attrName>
                                        </p:attrNameLst>
                                      </p:cBhvr>
                                      <p:tavLst>
                                        <p:tav tm="0">
                                          <p:val>
                                            <p:fltVal val="0"/>
                                          </p:val>
                                        </p:tav>
                                        <p:tav tm="100000">
                                          <p:val>
                                            <p:strVal val="#ppt_w"/>
                                          </p:val>
                                        </p:tav>
                                      </p:tavLst>
                                    </p:anim>
                                    <p:anim calcmode="lin" valueType="num">
                                      <p:cBhvr>
                                        <p:cTn id="19" dur="500" fill="hold"/>
                                        <p:tgtEl>
                                          <p:spTgt spid="39"/>
                                        </p:tgtEl>
                                        <p:attrNameLst>
                                          <p:attrName>ppt_h</p:attrName>
                                        </p:attrNameLst>
                                      </p:cBhvr>
                                      <p:tavLst>
                                        <p:tav tm="0">
                                          <p:val>
                                            <p:fltVal val="0"/>
                                          </p:val>
                                        </p:tav>
                                        <p:tav tm="100000">
                                          <p:val>
                                            <p:strVal val="#ppt_h"/>
                                          </p:val>
                                        </p:tav>
                                      </p:tavLst>
                                    </p:anim>
                                    <p:animEffect transition="in" filter="fade" prLst="">
                                      <p:cBhvr>
                                        <p:cTn id="20" dur="500"/>
                                        <p:tgtEl>
                                          <p:spTgt spid="39"/>
                                        </p:tgtEl>
                                      </p:cBhvr>
                                    </p:animEffect>
                                  </p:childTnLst>
                                </p:cTn>
                              </p:par>
                              <p:par>
                                <p:cTn id="21" presetID="53" presetClass="entr" presetSubtype="16" fill="hold" grpId="3"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rLst="">
                                      <p:cBhvr>
                                        <p:cTn id="25" dur="500"/>
                                        <p:tgtEl>
                                          <p:spTgt spid="10"/>
                                        </p:tgtEl>
                                      </p:cBhvr>
                                    </p:animEffect>
                                  </p:childTnLst>
                                </p:cTn>
                              </p:par>
                              <p:par>
                                <p:cTn id="26" presetID="53" presetClass="entr" presetSubtype="16"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p:cTn id="28" dur="500" fill="hold"/>
                                        <p:tgtEl>
                                          <p:spTgt spid="40"/>
                                        </p:tgtEl>
                                        <p:attrNameLst>
                                          <p:attrName>ppt_w</p:attrName>
                                        </p:attrNameLst>
                                      </p:cBhvr>
                                      <p:tavLst>
                                        <p:tav tm="0">
                                          <p:val>
                                            <p:fltVal val="0"/>
                                          </p:val>
                                        </p:tav>
                                        <p:tav tm="100000">
                                          <p:val>
                                            <p:strVal val="#ppt_w"/>
                                          </p:val>
                                        </p:tav>
                                      </p:tavLst>
                                    </p:anim>
                                    <p:anim calcmode="lin" valueType="num">
                                      <p:cBhvr>
                                        <p:cTn id="29" dur="500" fill="hold"/>
                                        <p:tgtEl>
                                          <p:spTgt spid="40"/>
                                        </p:tgtEl>
                                        <p:attrNameLst>
                                          <p:attrName>ppt_h</p:attrName>
                                        </p:attrNameLst>
                                      </p:cBhvr>
                                      <p:tavLst>
                                        <p:tav tm="0">
                                          <p:val>
                                            <p:fltVal val="0"/>
                                          </p:val>
                                        </p:tav>
                                        <p:tav tm="100000">
                                          <p:val>
                                            <p:strVal val="#ppt_h"/>
                                          </p:val>
                                        </p:tav>
                                      </p:tavLst>
                                    </p:anim>
                                    <p:animEffect transition="in" filter="fade" prLst="">
                                      <p:cBhvr>
                                        <p:cTn id="30" dur="500"/>
                                        <p:tgtEl>
                                          <p:spTgt spid="40"/>
                                        </p:tgtEl>
                                      </p:cBhvr>
                                    </p:animEffect>
                                  </p:childTnLst>
                                </p:cTn>
                              </p:par>
                              <p:par>
                                <p:cTn id="31" presetID="53" presetClass="entr" presetSubtype="16" fill="hold" grpId="5"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rLst="">
                                      <p:cBhvr>
                                        <p:cTn id="35" dur="500"/>
                                        <p:tgtEl>
                                          <p:spTgt spid="15"/>
                                        </p:tgtEl>
                                      </p:cBhvr>
                                    </p:animEffect>
                                  </p:childTnLst>
                                </p:cTn>
                              </p:par>
                              <p:par>
                                <p:cTn id="36" presetID="53" presetClass="entr" presetSubtype="16" fill="hold" nodeType="withEffect">
                                  <p:stCondLst>
                                    <p:cond delay="0"/>
                                  </p:stCondLst>
                                  <p:childTnLst>
                                    <p:set>
                                      <p:cBhvr>
                                        <p:cTn id="37" dur="1" fill="hold">
                                          <p:stCondLst>
                                            <p:cond delay="0"/>
                                          </p:stCondLst>
                                        </p:cTn>
                                        <p:tgtEl>
                                          <p:spTgt spid="41"/>
                                        </p:tgtEl>
                                        <p:attrNameLst>
                                          <p:attrName>style.visibility</p:attrName>
                                        </p:attrNameLst>
                                      </p:cBhvr>
                                      <p:to>
                                        <p:strVal val="visible"/>
                                      </p:to>
                                    </p:set>
                                    <p:anim calcmode="lin" valueType="num">
                                      <p:cBhvr>
                                        <p:cTn id="38" dur="500" fill="hold"/>
                                        <p:tgtEl>
                                          <p:spTgt spid="41"/>
                                        </p:tgtEl>
                                        <p:attrNameLst>
                                          <p:attrName>ppt_w</p:attrName>
                                        </p:attrNameLst>
                                      </p:cBhvr>
                                      <p:tavLst>
                                        <p:tav tm="0">
                                          <p:val>
                                            <p:fltVal val="0"/>
                                          </p:val>
                                        </p:tav>
                                        <p:tav tm="100000">
                                          <p:val>
                                            <p:strVal val="#ppt_w"/>
                                          </p:val>
                                        </p:tav>
                                      </p:tavLst>
                                    </p:anim>
                                    <p:anim calcmode="lin" valueType="num">
                                      <p:cBhvr>
                                        <p:cTn id="39" dur="500" fill="hold"/>
                                        <p:tgtEl>
                                          <p:spTgt spid="41"/>
                                        </p:tgtEl>
                                        <p:attrNameLst>
                                          <p:attrName>ppt_h</p:attrName>
                                        </p:attrNameLst>
                                      </p:cBhvr>
                                      <p:tavLst>
                                        <p:tav tm="0">
                                          <p:val>
                                            <p:fltVal val="0"/>
                                          </p:val>
                                        </p:tav>
                                        <p:tav tm="100000">
                                          <p:val>
                                            <p:strVal val="#ppt_h"/>
                                          </p:val>
                                        </p:tav>
                                      </p:tavLst>
                                    </p:anim>
                                    <p:animEffect transition="in" filter="fade" prLst="">
                                      <p:cBhvr>
                                        <p:cTn id="40" dur="500"/>
                                        <p:tgtEl>
                                          <p:spTgt spid="41"/>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rLst="">
                                      <p:cBhvr>
                                        <p:cTn id="44" dur="500"/>
                                        <p:tgtEl>
                                          <p:spTgt spid="3"/>
                                        </p:tgtEl>
                                      </p:cBhvr>
                                    </p:animEffect>
                                  </p:childTnLst>
                                </p:cTn>
                              </p:par>
                              <p:par>
                                <p:cTn id="45" presetID="10" presetClass="entr" presetSubtype="0" fill="hold" grpId="2"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rLst="">
                                      <p:cBhvr>
                                        <p:cTn id="47" dur="500"/>
                                        <p:tgtEl>
                                          <p:spTgt spid="8"/>
                                        </p:tgtEl>
                                      </p:cBhvr>
                                    </p:animEffect>
                                  </p:childTnLst>
                                </p:cTn>
                              </p:par>
                              <p:par>
                                <p:cTn id="48" presetID="10" presetClass="entr" presetSubtype="0" fill="hold" grpId="4"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rLst="">
                                      <p:cBhvr>
                                        <p:cTn id="50" dur="500"/>
                                        <p:tgtEl>
                                          <p:spTgt spid="13"/>
                                        </p:tgtEl>
                                      </p:cBhvr>
                                    </p:animEffect>
                                  </p:childTnLst>
                                </p:cTn>
                              </p:par>
                            </p:childTnLst>
                          </p:cTn>
                        </p:par>
                        <p:par>
                          <p:cTn id="51" fill="hold">
                            <p:stCondLst>
                              <p:cond delay="1500"/>
                            </p:stCondLst>
                            <p:childTnLst>
                              <p:par>
                                <p:cTn id="52" presetID="2" presetClass="entr" presetSubtype="4" fill="hold" nodeType="after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additive="base">
                                        <p:cTn id="54" dur="500" fill="hold"/>
                                        <p:tgtEl>
                                          <p:spTgt spid="27"/>
                                        </p:tgtEl>
                                        <p:attrNameLst>
                                          <p:attrName>ppt_x</p:attrName>
                                        </p:attrNameLst>
                                      </p:cBhvr>
                                      <p:tavLst>
                                        <p:tav tm="0">
                                          <p:val>
                                            <p:strVal val="#ppt_x"/>
                                          </p:val>
                                        </p:tav>
                                        <p:tav tm="100000">
                                          <p:val>
                                            <p:strVal val="#ppt_x"/>
                                          </p:val>
                                        </p:tav>
                                      </p:tavLst>
                                    </p:anim>
                                    <p:anim calcmode="lin" valueType="num">
                                      <p:cBhvr additive="base">
                                        <p:cTn id="55" dur="500" fill="hold"/>
                                        <p:tgtEl>
                                          <p:spTgt spid="27"/>
                                        </p:tgtEl>
                                        <p:attrNameLst>
                                          <p:attrName>ppt_y</p:attrName>
                                        </p:attrNameLst>
                                      </p:cBhvr>
                                      <p:tavLst>
                                        <p:tav tm="0">
                                          <p:val>
                                            <p:strVal val="1+#ppt_h/2"/>
                                          </p:val>
                                        </p:tav>
                                        <p:tav tm="100000">
                                          <p:val>
                                            <p:strVal val="#ppt_y"/>
                                          </p:val>
                                        </p:tav>
                                      </p:tavLst>
                                    </p:anim>
                                  </p:childTnLst>
                                </p:cTn>
                              </p:par>
                            </p:childTnLst>
                          </p:cTn>
                        </p:par>
                        <p:par>
                          <p:cTn id="56" fill="hold">
                            <p:stCondLst>
                              <p:cond delay="2000"/>
                            </p:stCondLst>
                            <p:childTnLst>
                              <p:par>
                                <p:cTn id="57" presetID="2" presetClass="entr" presetSubtype="4"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childTnLst>
                          </p:cTn>
                        </p:par>
                        <p:par>
                          <p:cTn id="61" fill="hold">
                            <p:stCondLst>
                              <p:cond delay="2500"/>
                            </p:stCondLst>
                            <p:childTnLst>
                              <p:par>
                                <p:cTn id="62" presetID="2" presetClass="entr" presetSubtype="4" fill="hold" nodeType="afterEffect">
                                  <p:stCondLst>
                                    <p:cond delay="0"/>
                                  </p:stCondLst>
                                  <p:childTnLst>
                                    <p:set>
                                      <p:cBhvr>
                                        <p:cTn id="63" dur="1" fill="hold">
                                          <p:stCondLst>
                                            <p:cond delay="0"/>
                                          </p:stCondLst>
                                        </p:cTn>
                                        <p:tgtEl>
                                          <p:spTgt spid="37"/>
                                        </p:tgtEl>
                                        <p:attrNameLst>
                                          <p:attrName>style.visibility</p:attrName>
                                        </p:attrNameLst>
                                      </p:cBhvr>
                                      <p:to>
                                        <p:strVal val="visible"/>
                                      </p:to>
                                    </p:set>
                                    <p:anim calcmode="lin" valueType="num">
                                      <p:cBhvr additive="base">
                                        <p:cTn id="64" dur="500" fill="hold"/>
                                        <p:tgtEl>
                                          <p:spTgt spid="37"/>
                                        </p:tgtEl>
                                        <p:attrNameLst>
                                          <p:attrName>ppt_x</p:attrName>
                                        </p:attrNameLst>
                                      </p:cBhvr>
                                      <p:tavLst>
                                        <p:tav tm="0">
                                          <p:val>
                                            <p:strVal val="#ppt_x"/>
                                          </p:val>
                                        </p:tav>
                                        <p:tav tm="100000">
                                          <p:val>
                                            <p:strVal val="#ppt_x"/>
                                          </p:val>
                                        </p:tav>
                                      </p:tavLst>
                                    </p:anim>
                                    <p:anim calcmode="lin" valueType="num">
                                      <p:cBhvr additive="base">
                                        <p:cTn id="65"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7" nodeType="click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rLst="">
                                      <p:cBhvr>
                                        <p:cTn id="70" dur="500"/>
                                        <p:tgtEl>
                                          <p:spTgt spid="22"/>
                                        </p:tgtEl>
                                      </p:cBhvr>
                                    </p:animEffect>
                                  </p:childTnLst>
                                </p:cTn>
                              </p:par>
                              <p:par>
                                <p:cTn id="71" presetID="10" presetClass="entr" presetSubtype="0" fill="hold" grpId="8"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rLst="">
                                      <p:cBhvr>
                                        <p:cTn id="7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5" grpId="1" animBg="1" advAuto="0"/>
      <p:bldP spid="8" grpId="2" animBg="1" advAuto="0"/>
      <p:bldP spid="10" grpId="3" animBg="1" advAuto="0"/>
      <p:bldP spid="13" grpId="4" animBg="1" advAuto="0"/>
      <p:bldP spid="15" grpId="5" animBg="1" advAuto="0"/>
      <p:bldP spid="21" grpId="6" bldLvl="0" animBg="1" advAuto="0"/>
      <p:bldP spid="22" grpId="7" advAuto="0"/>
      <p:bldP spid="26" grpId="8" advAuto="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74CAE7"/>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a:srcRect/>
          <a:stretch>
            <a:fillRect/>
          </a:stretch>
        </p:blipFill>
        <p:spPr>
          <a:xfrm>
            <a:off x="179403" y="0"/>
            <a:ext cx="10814620" cy="6858000"/>
          </a:xfrm>
          <a:prstGeom prst="rect">
            <a:avLst/>
          </a:prstGeom>
        </p:spPr>
      </p:pic>
      <p:grpSp>
        <p:nvGrpSpPr>
          <p:cNvPr id="7" name="组合"/>
          <p:cNvGrpSpPr/>
          <p:nvPr/>
        </p:nvGrpSpPr>
        <p:grpSpPr>
          <a:xfrm>
            <a:off x="7222603" y="2632304"/>
            <a:ext cx="4969399" cy="1593392"/>
            <a:chOff x="5416952" y="1974228"/>
            <a:chExt cx="3727049" cy="1195044"/>
          </a:xfrm>
        </p:grpSpPr>
        <p:sp>
          <p:nvSpPr>
            <p:cNvPr id="9" name="矩形 8"/>
            <p:cNvSpPr/>
            <p:nvPr/>
          </p:nvSpPr>
          <p:spPr>
            <a:xfrm>
              <a:off x="5416952" y="1974228"/>
              <a:ext cx="3727049" cy="1195044"/>
            </a:xfrm>
            <a:prstGeom prst="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655">
                <a:solidFill>
                  <a:srgbClr val="FFFFFF"/>
                </a:solidFill>
                <a:latin typeface="Impact" panose="020B0806030902050204" pitchFamily="34" charset="0"/>
                <a:ea typeface="微软雅黑" panose="020B0503020204020204" pitchFamily="34" charset="-122"/>
                <a:cs typeface="+mn-ea"/>
                <a:sym typeface="+mn-lt"/>
              </a:endParaRPr>
            </a:p>
          </p:txBody>
        </p:sp>
        <p:sp>
          <p:nvSpPr>
            <p:cNvPr id="10" name="矩形 9"/>
            <p:cNvSpPr/>
            <p:nvPr/>
          </p:nvSpPr>
          <p:spPr>
            <a:xfrm>
              <a:off x="5576401" y="2095501"/>
              <a:ext cx="3449256" cy="952498"/>
            </a:xfrm>
            <a:prstGeom prst="rect">
              <a:avLst/>
            </a:prstGeom>
            <a:noFill/>
            <a:ln w="9525">
              <a:noFill/>
            </a:ln>
            <a:effectLst>
              <a:outerShdw blurRad="419100" dist="419100" dir="7800000" sx="84000" sy="84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09600">
                <a:spcBef>
                  <a:spcPct val="0"/>
                </a:spcBef>
                <a:spcAft>
                  <a:spcPct val="0"/>
                </a:spcAft>
              </a:pPr>
              <a:r>
                <a:rPr lang="en-US" altLang="zh-CN" sz="5335" b="1">
                  <a:solidFill>
                    <a:srgbClr val="E97140"/>
                  </a:solidFill>
                  <a:latin typeface="Arial" panose="020B0604020202020204"/>
                  <a:ea typeface="微软雅黑" panose="020B0503020204020204" pitchFamily="34" charset="-122"/>
                </a:rPr>
                <a:t>02 </a:t>
              </a:r>
              <a:r>
                <a:rPr lang="zh-CN" altLang="en-US" sz="5335" b="1">
                  <a:solidFill>
                    <a:srgbClr val="E97140"/>
                  </a:solidFill>
                  <a:latin typeface="Arial" panose="020B0604020202020204"/>
                  <a:ea typeface="微软雅黑" panose="020B0503020204020204" pitchFamily="34" charset="-122"/>
                </a:rPr>
                <a:t>项目展示 </a:t>
              </a:r>
            </a:p>
          </p:txBody>
        </p:sp>
      </p:gr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rLst="">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right)" prLst="">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形状 3"/>
          <p:cNvSpPr/>
          <p:nvPr/>
        </p:nvSpPr>
        <p:spPr>
          <a:xfrm rot="10800000">
            <a:off x="2861464" y="1254316"/>
            <a:ext cx="4762432" cy="3735808"/>
          </a:xfrm>
          <a:custGeom>
            <a:avLst/>
            <a:gdLst>
              <a:gd name="connsiteX0" fmla="*/ 686103 w 2253646"/>
              <a:gd name="connsiteY0" fmla="*/ 0 h 1969247"/>
              <a:gd name="connsiteX1" fmla="*/ 2253646 w 2253646"/>
              <a:gd name="connsiteY1" fmla="*/ 1567543 h 1969247"/>
              <a:gd name="connsiteX2" fmla="*/ 2221799 w 2253646"/>
              <a:gd name="connsiteY2" fmla="*/ 1883458 h 1969247"/>
              <a:gd name="connsiteX3" fmla="*/ 2199741 w 2253646"/>
              <a:gd name="connsiteY3" fmla="*/ 1969247 h 1969247"/>
              <a:gd name="connsiteX4" fmla="*/ 2207382 w 2253646"/>
              <a:gd name="connsiteY4" fmla="*/ 1817915 h 1969247"/>
              <a:gd name="connsiteX5" fmla="*/ 480182 w 2253646"/>
              <a:gd name="connsiteY5" fmla="*/ 90715 h 1969247"/>
              <a:gd name="connsiteX6" fmla="*/ 132091 w 2253646"/>
              <a:gd name="connsiteY6" fmla="*/ 125806 h 1969247"/>
              <a:gd name="connsiteX7" fmla="*/ 0 w 2253646"/>
              <a:gd name="connsiteY7" fmla="*/ 159770 h 1969247"/>
              <a:gd name="connsiteX8" fmla="*/ 75945 w 2253646"/>
              <a:gd name="connsiteY8" fmla="*/ 123185 h 1969247"/>
              <a:gd name="connsiteX9" fmla="*/ 686103 w 2253646"/>
              <a:gd name="connsiteY9" fmla="*/ 0 h 1969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53646" h="1969247">
                <a:moveTo>
                  <a:pt x="686103" y="0"/>
                </a:moveTo>
                <a:cubicBezTo>
                  <a:pt x="1551833" y="0"/>
                  <a:pt x="2253646" y="701813"/>
                  <a:pt x="2253646" y="1567543"/>
                </a:cubicBezTo>
                <a:cubicBezTo>
                  <a:pt x="2253646" y="1675759"/>
                  <a:pt x="2242680" y="1781414"/>
                  <a:pt x="2221799" y="1883458"/>
                </a:cubicBezTo>
                <a:lnTo>
                  <a:pt x="2199741" y="1969247"/>
                </a:lnTo>
                <a:lnTo>
                  <a:pt x="2207382" y="1817915"/>
                </a:lnTo>
                <a:cubicBezTo>
                  <a:pt x="2207382" y="864009"/>
                  <a:pt x="1434088" y="90715"/>
                  <a:pt x="480182" y="90715"/>
                </a:cubicBezTo>
                <a:cubicBezTo>
                  <a:pt x="360944" y="90715"/>
                  <a:pt x="244528" y="102798"/>
                  <a:pt x="132091" y="125806"/>
                </a:cubicBezTo>
                <a:lnTo>
                  <a:pt x="0" y="159770"/>
                </a:lnTo>
                <a:lnTo>
                  <a:pt x="75945" y="123185"/>
                </a:lnTo>
                <a:cubicBezTo>
                  <a:pt x="263483" y="43863"/>
                  <a:pt x="469671" y="0"/>
                  <a:pt x="686103" y="0"/>
                </a:cubicBezTo>
                <a:close/>
              </a:path>
            </a:pathLst>
          </a:custGeom>
          <a:solidFill>
            <a:srgbClr val="41ACA7"/>
          </a:solidFill>
          <a:ln w="38100">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200"/>
            <a:endParaRPr lang="zh-CN" altLang="en-US" sz="2400">
              <a:solidFill>
                <a:srgbClr val="FFFFFF"/>
              </a:solidFill>
              <a:latin typeface="等线" panose="02010600030101010101" charset="-122"/>
              <a:ea typeface="等线" panose="02010600030101010101" charset="-122"/>
            </a:endParaRPr>
          </a:p>
        </p:txBody>
      </p:sp>
      <p:grpSp>
        <p:nvGrpSpPr>
          <p:cNvPr id="38" name="组合"/>
          <p:cNvGrpSpPr/>
          <p:nvPr/>
        </p:nvGrpSpPr>
        <p:grpSpPr>
          <a:xfrm>
            <a:off x="189885" y="4329711"/>
            <a:ext cx="4404994" cy="1466981"/>
            <a:chOff x="7773539" y="1740688"/>
            <a:chExt cx="2461964" cy="621320"/>
          </a:xfrm>
        </p:grpSpPr>
        <p:sp>
          <p:nvSpPr>
            <p:cNvPr id="62" name="文本框 8"/>
            <p:cNvSpPr txBox="1"/>
            <p:nvPr/>
          </p:nvSpPr>
          <p:spPr>
            <a:xfrm>
              <a:off x="7773539" y="1915598"/>
              <a:ext cx="2147264" cy="4464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09600">
                <a:lnSpc>
                  <a:spcPts val="1865"/>
                </a:lnSpc>
              </a:pPr>
              <a:r>
                <a:rPr lang="en-US" altLang="zh-CN" sz="1400" dirty="0" err="1">
                  <a:solidFill>
                    <a:srgbClr val="000000"/>
                  </a:solidFill>
                  <a:latin typeface="等线" panose="02010600030101010101" charset="-122"/>
                  <a:ea typeface="等线" panose="02010600030101010101" charset="-122"/>
                  <a:sym typeface="Lato"/>
                </a:rPr>
                <a:t>该方式采用浏览器</a:t>
              </a:r>
              <a:r>
                <a:rPr lang="en-US" altLang="zh-CN" sz="1400" dirty="0">
                  <a:solidFill>
                    <a:srgbClr val="000000"/>
                  </a:solidFill>
                  <a:latin typeface="等线" panose="02010600030101010101" charset="-122"/>
                  <a:ea typeface="等线" panose="02010600030101010101" charset="-122"/>
                  <a:sym typeface="Lato"/>
                </a:rPr>
                <a:t>/</a:t>
              </a:r>
              <a:r>
                <a:rPr lang="en-US" altLang="zh-CN" sz="1400" dirty="0" err="1">
                  <a:solidFill>
                    <a:srgbClr val="000000"/>
                  </a:solidFill>
                  <a:latin typeface="等线" panose="02010600030101010101" charset="-122"/>
                  <a:ea typeface="等线" panose="02010600030101010101" charset="-122"/>
                  <a:sym typeface="Lato"/>
                </a:rPr>
                <a:t>服务器的方式，通过动态网页直接访问数据库的方法来实现网上操作。该方式能很好地克服C</a:t>
              </a:r>
              <a:r>
                <a:rPr lang="en-US" altLang="zh-CN" sz="1400" dirty="0">
                  <a:solidFill>
                    <a:srgbClr val="000000"/>
                  </a:solidFill>
                  <a:latin typeface="等线" panose="02010600030101010101" charset="-122"/>
                  <a:ea typeface="等线" panose="02010600030101010101" charset="-122"/>
                  <a:sym typeface="Lato"/>
                </a:rPr>
                <a:t>/</a:t>
              </a:r>
              <a:r>
                <a:rPr lang="en-US" altLang="zh-CN" sz="1400" dirty="0" err="1">
                  <a:solidFill>
                    <a:srgbClr val="000000"/>
                  </a:solidFill>
                  <a:latin typeface="等线" panose="02010600030101010101" charset="-122"/>
                  <a:ea typeface="等线" panose="02010600030101010101" charset="-122"/>
                  <a:sym typeface="Lato"/>
                </a:rPr>
                <a:t>S结构选课系统的地点集中和时间集中的问题</a:t>
              </a:r>
              <a:r>
                <a:rPr lang="en-US" altLang="zh-CN" sz="1400" dirty="0">
                  <a:solidFill>
                    <a:srgbClr val="000000"/>
                  </a:solidFill>
                  <a:latin typeface="等线" panose="02010600030101010101" charset="-122"/>
                  <a:ea typeface="等线" panose="02010600030101010101" charset="-122"/>
                  <a:sym typeface="Lato"/>
                </a:rPr>
                <a:t>。</a:t>
              </a:r>
            </a:p>
          </p:txBody>
        </p:sp>
        <p:sp>
          <p:nvSpPr>
            <p:cNvPr id="63" name="文本框 9"/>
            <p:cNvSpPr txBox="1"/>
            <p:nvPr/>
          </p:nvSpPr>
          <p:spPr>
            <a:xfrm>
              <a:off x="7773539" y="1740688"/>
              <a:ext cx="2461964" cy="15598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200">
                <a:defRPr/>
              </a:pPr>
              <a:r>
                <a:rPr lang="zh-CN" altLang="en-US" b="1" kern="0" dirty="0">
                  <a:solidFill>
                    <a:sysClr val="windowText" lastClr="000000"/>
                  </a:solidFill>
                  <a:latin typeface="等线" panose="02010600030101010101" charset="-122"/>
                  <a:ea typeface="等线" panose="02010600030101010101" charset="-122"/>
                </a:rPr>
                <a:t>基于B/S的采用动态网页的信息管理系统</a:t>
              </a:r>
            </a:p>
          </p:txBody>
        </p:sp>
      </p:grpSp>
      <p:grpSp>
        <p:nvGrpSpPr>
          <p:cNvPr id="39" name="组合"/>
          <p:cNvGrpSpPr/>
          <p:nvPr/>
        </p:nvGrpSpPr>
        <p:grpSpPr>
          <a:xfrm>
            <a:off x="7886922" y="1304426"/>
            <a:ext cx="3981581" cy="1236860"/>
            <a:chOff x="8030484" y="1725490"/>
            <a:chExt cx="2225214" cy="927645"/>
          </a:xfrm>
        </p:grpSpPr>
        <p:sp>
          <p:nvSpPr>
            <p:cNvPr id="60" name="文本框 11"/>
            <p:cNvSpPr txBox="1"/>
            <p:nvPr/>
          </p:nvSpPr>
          <p:spPr>
            <a:xfrm>
              <a:off x="8030484" y="2046869"/>
              <a:ext cx="2225214" cy="60626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09600">
                <a:lnSpc>
                  <a:spcPts val="1865"/>
                </a:lnSpc>
              </a:pPr>
              <a:r>
                <a:rPr lang="en-US" altLang="zh-CN" sz="1400">
                  <a:solidFill>
                    <a:srgbClr val="000000"/>
                  </a:solidFill>
                  <a:latin typeface="等线" panose="02010600030101010101" charset="-122"/>
                  <a:ea typeface="等线" panose="02010600030101010101" charset="-122"/>
                  <a:sym typeface="Lato"/>
                </a:rPr>
                <a:t>目前国内大多数高校的信息管理系统是B/S和C/S开发结构，获得了不错的效果，但同时也存在着一些不足之处。</a:t>
              </a:r>
            </a:p>
          </p:txBody>
        </p:sp>
        <p:sp>
          <p:nvSpPr>
            <p:cNvPr id="61" name="文本框 12"/>
            <p:cNvSpPr txBox="1"/>
            <p:nvPr/>
          </p:nvSpPr>
          <p:spPr>
            <a:xfrm>
              <a:off x="8030484" y="1725490"/>
              <a:ext cx="1451233" cy="31527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200">
                <a:defRPr/>
              </a:pPr>
              <a:r>
                <a:rPr lang="zh-CN" altLang="en-US" sz="2135" b="1" kern="0">
                  <a:solidFill>
                    <a:sysClr val="windowText" lastClr="000000"/>
                  </a:solidFill>
                  <a:latin typeface="等线" panose="02010600030101010101" charset="-122"/>
                  <a:ea typeface="等线" panose="02010600030101010101" charset="-122"/>
                </a:rPr>
                <a:t>学生信息管理系统</a:t>
              </a:r>
            </a:p>
          </p:txBody>
        </p:sp>
      </p:grpSp>
      <p:sp>
        <p:nvSpPr>
          <p:cNvPr id="58" name="椭圆 57"/>
          <p:cNvSpPr/>
          <p:nvPr/>
        </p:nvSpPr>
        <p:spPr>
          <a:xfrm>
            <a:off x="8072886" y="5432876"/>
            <a:ext cx="546100" cy="546100"/>
          </a:xfrm>
          <a:prstGeom prst="ellipse">
            <a:avLst/>
          </a:prstGeom>
          <a:solidFill>
            <a:srgbClr val="41ACA7"/>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09600"/>
            <a:endParaRPr lang="zh-CN" altLang="en-US" sz="2400">
              <a:solidFill>
                <a:srgbClr val="FFFFFF"/>
              </a:solidFill>
              <a:latin typeface="等线" panose="02010600030101010101" charset="-122"/>
              <a:ea typeface="等线" panose="02010600030101010101" charset="-122"/>
            </a:endParaRPr>
          </a:p>
        </p:txBody>
      </p:sp>
      <p:sp>
        <p:nvSpPr>
          <p:cNvPr id="57" name="椭圆 18"/>
          <p:cNvSpPr/>
          <p:nvPr/>
        </p:nvSpPr>
        <p:spPr>
          <a:xfrm>
            <a:off x="9200181" y="4429429"/>
            <a:ext cx="254665" cy="263188"/>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09600"/>
            <a:endParaRPr lang="zh-CN" altLang="en-US" sz="2400">
              <a:solidFill>
                <a:srgbClr val="FFFFFF"/>
              </a:solidFill>
              <a:latin typeface="等线" panose="02010600030101010101" charset="-122"/>
              <a:ea typeface="等线" panose="02010600030101010101" charset="-122"/>
            </a:endParaRPr>
          </a:p>
        </p:txBody>
      </p:sp>
      <p:sp>
        <p:nvSpPr>
          <p:cNvPr id="55" name="椭圆 21"/>
          <p:cNvSpPr/>
          <p:nvPr/>
        </p:nvSpPr>
        <p:spPr>
          <a:xfrm>
            <a:off x="10218154" y="4441949"/>
            <a:ext cx="263188" cy="238143"/>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09600"/>
            <a:endParaRPr lang="zh-CN" altLang="en-US" sz="2400">
              <a:solidFill>
                <a:srgbClr val="FFFFFF"/>
              </a:solidFill>
              <a:latin typeface="等线" panose="02010600030101010101" charset="-122"/>
              <a:ea typeface="等线" panose="02010600030101010101" charset="-122"/>
            </a:endParaRPr>
          </a:p>
        </p:txBody>
      </p:sp>
      <p:grpSp>
        <p:nvGrpSpPr>
          <p:cNvPr id="48" name="组合"/>
          <p:cNvGrpSpPr/>
          <p:nvPr/>
        </p:nvGrpSpPr>
        <p:grpSpPr>
          <a:xfrm>
            <a:off x="886682" y="3357804"/>
            <a:ext cx="1722361" cy="477276"/>
            <a:chOff x="1724549" y="5538538"/>
            <a:chExt cx="1291771" cy="357957"/>
          </a:xfrm>
          <a:solidFill>
            <a:srgbClr val="A1D9F7"/>
          </a:solidFill>
        </p:grpSpPr>
        <p:sp>
          <p:nvSpPr>
            <p:cNvPr id="52" name="矩形: 圆角 28"/>
            <p:cNvSpPr/>
            <p:nvPr/>
          </p:nvSpPr>
          <p:spPr>
            <a:xfrm>
              <a:off x="1724549" y="5538538"/>
              <a:ext cx="1291771" cy="357957"/>
            </a:xfrm>
            <a:prstGeom prst="roundRect">
              <a:avLst>
                <a:gd name="adj" fmla="val 50000"/>
              </a:avLst>
            </a:prstGeom>
            <a:solidFill>
              <a:srgbClr val="74CAE7"/>
            </a:solidFill>
            <a:ln w="38100">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200"/>
              <a:endParaRPr lang="zh-CN" altLang="en-US" sz="2400">
                <a:solidFill>
                  <a:srgbClr val="FFFFFF"/>
                </a:solidFill>
                <a:latin typeface="等线" panose="02010600030101010101" charset="-122"/>
                <a:ea typeface="等线" panose="02010600030101010101" charset="-122"/>
              </a:endParaRPr>
            </a:p>
          </p:txBody>
        </p:sp>
        <p:sp>
          <p:nvSpPr>
            <p:cNvPr id="53" name="文本框 29"/>
            <p:cNvSpPr txBox="1"/>
            <p:nvPr/>
          </p:nvSpPr>
          <p:spPr>
            <a:xfrm>
              <a:off x="1770987" y="5548239"/>
              <a:ext cx="1216757" cy="315423"/>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1219200">
                <a:defRPr/>
              </a:pPr>
              <a:r>
                <a:rPr lang="en-US" altLang="zh-CN" sz="2135" b="1" kern="0">
                  <a:gradFill>
                    <a:gsLst>
                      <a:gs pos="0">
                        <a:srgbClr val="FFFFFF"/>
                      </a:gs>
                      <a:gs pos="100000">
                        <a:srgbClr val="FFFFFF">
                          <a:lumMod val="95000"/>
                        </a:srgbClr>
                      </a:gs>
                    </a:gsLst>
                    <a:lin ang="5400000" scaled="1"/>
                    <a:tileRect/>
                  </a:gradFill>
                  <a:latin typeface="等线" panose="02010600030101010101" charset="-122"/>
                  <a:ea typeface="等线" panose="02010600030101010101" charset="-122"/>
                </a:rPr>
                <a:t>PART 01</a:t>
              </a:r>
              <a:endParaRPr lang="zh-CN" altLang="en-US" sz="2135" b="1" kern="0">
                <a:gradFill>
                  <a:gsLst>
                    <a:gs pos="0">
                      <a:srgbClr val="FFFFFF"/>
                    </a:gs>
                    <a:gs pos="100000">
                      <a:srgbClr val="FFFFFF">
                        <a:lumMod val="95000"/>
                      </a:srgbClr>
                    </a:gs>
                  </a:gsLst>
                  <a:lin ang="5400000" scaled="1"/>
                  <a:tileRect/>
                </a:gradFill>
                <a:latin typeface="等线" panose="02010600030101010101" charset="-122"/>
                <a:ea typeface="等线" panose="02010600030101010101" charset="-122"/>
              </a:endParaRPr>
            </a:p>
          </p:txBody>
        </p:sp>
      </p:grpSp>
      <p:sp>
        <p:nvSpPr>
          <p:cNvPr id="66" name="椭圆 65"/>
          <p:cNvSpPr/>
          <p:nvPr/>
        </p:nvSpPr>
        <p:spPr>
          <a:xfrm>
            <a:off x="9251685" y="5432876"/>
            <a:ext cx="546100" cy="546100"/>
          </a:xfrm>
          <a:prstGeom prst="ellipse">
            <a:avLst/>
          </a:prstGeom>
          <a:solidFill>
            <a:srgbClr val="41ACA7"/>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09600"/>
            <a:endParaRPr lang="zh-CN" altLang="en-US" sz="2400">
              <a:solidFill>
                <a:srgbClr val="FFFFFF"/>
              </a:solidFill>
              <a:latin typeface="等线" panose="02010600030101010101" charset="-122"/>
              <a:ea typeface="等线" panose="02010600030101010101" charset="-122"/>
            </a:endParaRPr>
          </a:p>
        </p:txBody>
      </p:sp>
      <p:sp>
        <p:nvSpPr>
          <p:cNvPr id="67" name="椭圆 66"/>
          <p:cNvSpPr/>
          <p:nvPr/>
        </p:nvSpPr>
        <p:spPr>
          <a:xfrm>
            <a:off x="10431062" y="5432876"/>
            <a:ext cx="546100" cy="546100"/>
          </a:xfrm>
          <a:prstGeom prst="ellipse">
            <a:avLst/>
          </a:prstGeom>
          <a:solidFill>
            <a:srgbClr val="41ACA7"/>
          </a:solidFill>
          <a:ln w="285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09600"/>
            <a:endParaRPr lang="zh-CN" altLang="en-US" sz="2400">
              <a:solidFill>
                <a:srgbClr val="FFFFFF"/>
              </a:solidFill>
              <a:latin typeface="等线" panose="02010600030101010101" charset="-122"/>
              <a:ea typeface="等线" panose="02010600030101010101" charset="-122"/>
            </a:endParaRPr>
          </a:p>
        </p:txBody>
      </p:sp>
      <p:grpSp>
        <p:nvGrpSpPr>
          <p:cNvPr id="68" name="组合"/>
          <p:cNvGrpSpPr/>
          <p:nvPr/>
        </p:nvGrpSpPr>
        <p:grpSpPr>
          <a:xfrm>
            <a:off x="7876127" y="2890660"/>
            <a:ext cx="3981581" cy="2193805"/>
            <a:chOff x="8030484" y="1725490"/>
            <a:chExt cx="2225214" cy="1645354"/>
          </a:xfrm>
        </p:grpSpPr>
        <p:sp>
          <p:nvSpPr>
            <p:cNvPr id="69" name="文本框 11"/>
            <p:cNvSpPr txBox="1"/>
            <p:nvPr/>
          </p:nvSpPr>
          <p:spPr>
            <a:xfrm>
              <a:off x="8030484" y="2046869"/>
              <a:ext cx="2225214" cy="13239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09600">
                <a:lnSpc>
                  <a:spcPts val="1865"/>
                </a:lnSpc>
              </a:pPr>
              <a:r>
                <a:rPr lang="en-US" altLang="zh-CN" sz="1400">
                  <a:solidFill>
                    <a:srgbClr val="000000"/>
                  </a:solidFill>
                  <a:latin typeface="等线" panose="02010600030101010101" charset="-122"/>
                  <a:ea typeface="等线" panose="02010600030101010101" charset="-122"/>
                  <a:sym typeface="Lato"/>
                </a:rPr>
                <a:t>具体的做法是由管理员将C/S结构的管理信息系统在服务器上发布，随着计算机技术、通信技术、数据库技术的迅速发展，Intranet/Internet技术的口益成熟，Internet的普及，校园网的完善，Java技术和.NET技术的兴起，采用B/S结构的学生信息管理系统逐步取代了原有的C/S结构的信息管理系统。 </a:t>
              </a:r>
              <a:endParaRPr lang="zh-CN" altLang="en-US" sz="1400">
                <a:solidFill>
                  <a:srgbClr val="000000"/>
                </a:solidFill>
                <a:latin typeface="等线" panose="02010600030101010101" charset="-122"/>
                <a:ea typeface="等线" panose="02010600030101010101" charset="-122"/>
              </a:endParaRPr>
            </a:p>
          </p:txBody>
        </p:sp>
        <p:sp>
          <p:nvSpPr>
            <p:cNvPr id="70" name="文本框 12"/>
            <p:cNvSpPr txBox="1"/>
            <p:nvPr/>
          </p:nvSpPr>
          <p:spPr>
            <a:xfrm>
              <a:off x="8030484" y="1725490"/>
              <a:ext cx="1830861" cy="31527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200">
                <a:defRPr/>
              </a:pPr>
              <a:r>
                <a:rPr lang="zh-CN" altLang="en-US" sz="2135" b="1" kern="0">
                  <a:solidFill>
                    <a:sysClr val="windowText" lastClr="000000"/>
                  </a:solidFill>
                  <a:latin typeface="等线" panose="02010600030101010101" charset="-122"/>
                  <a:ea typeface="等线" panose="02010600030101010101" charset="-122"/>
                </a:rPr>
                <a:t>基于C/S的信息管理系统</a:t>
              </a:r>
            </a:p>
          </p:txBody>
        </p:sp>
      </p:grpSp>
      <p:pic>
        <p:nvPicPr>
          <p:cNvPr id="4" name="图片 3"/>
          <p:cNvPicPr>
            <a:picLocks noChangeAspect="1"/>
          </p:cNvPicPr>
          <p:nvPr/>
        </p:nvPicPr>
        <p:blipFill>
          <a:blip r:embed="rId3"/>
          <a:srcRect/>
          <a:stretch>
            <a:fillRect/>
          </a:stretch>
        </p:blipFill>
        <p:spPr>
          <a:xfrm>
            <a:off x="3306105" y="354472"/>
            <a:ext cx="4005412" cy="4583227"/>
          </a:xfrm>
          <a:prstGeom prst="rect">
            <a:avLst/>
          </a:prstGeom>
        </p:spPr>
      </p:pic>
      <p:sp>
        <p:nvSpPr>
          <p:cNvPr id="23" name="文本框 22"/>
          <p:cNvSpPr txBox="1"/>
          <p:nvPr/>
        </p:nvSpPr>
        <p:spPr>
          <a:xfrm>
            <a:off x="-79969" y="127769"/>
            <a:ext cx="2472351" cy="583565"/>
          </a:xfrm>
          <a:prstGeom prst="rect">
            <a:avLst/>
          </a:prstGeom>
          <a:solidFill>
            <a:srgbClr val="74CAE7"/>
          </a:solidFill>
        </p:spPr>
        <p:txBody>
          <a:bodyPr wrap="square">
            <a:spAutoFit/>
            <a:scene3d>
              <a:camera prst="orthographicFront"/>
              <a:lightRig rig="threePt" dir="t"/>
            </a:scene3d>
            <a:sp3d contourW="12700"/>
          </a:bodyPr>
          <a:lstStyle>
            <a:defPPr>
              <a:defRPr lang="zh-CN"/>
            </a:defPPr>
            <a:lvl1pPr algn="ctr">
              <a:lnSpc>
                <a:spcPct val="120000"/>
              </a:lnSpc>
              <a:defRPr sz="2000" b="1">
                <a:solidFill>
                  <a:schemeClr val="bg1"/>
                </a:solidFill>
                <a:latin typeface="+mn-ea"/>
              </a:defRPr>
            </a:lvl1pPr>
          </a:lstStyle>
          <a:p>
            <a:pPr defTabSz="914400"/>
            <a:r>
              <a:rPr lang="zh-CN" altLang="en-US" sz="2665">
                <a:solidFill>
                  <a:srgbClr val="FFFFFF"/>
                </a:solidFill>
                <a:latin typeface="等线" panose="02010600030101010101" charset="-122"/>
                <a:ea typeface="等线" panose="02010600030101010101" charset="-122"/>
              </a:rPr>
              <a:t>项目展示</a:t>
            </a:r>
          </a:p>
        </p:txBody>
      </p:sp>
      <p:sp>
        <p:nvSpPr>
          <p:cNvPr id="22" name="矩形 21"/>
          <p:cNvSpPr/>
          <p:nvPr/>
        </p:nvSpPr>
        <p:spPr>
          <a:xfrm>
            <a:off x="3816620" y="5433283"/>
            <a:ext cx="4488675" cy="830997"/>
          </a:xfrm>
          <a:prstGeom prst="rect">
            <a:avLst/>
          </a:prstGeom>
          <a:noFill/>
          <a:ln w="9525">
            <a:noFill/>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r>
              <a:rPr lang="en-US" altLang="zh-CN" sz="4800" b="1">
                <a:solidFill>
                  <a:srgbClr val="74CAE7"/>
                </a:solidFill>
                <a:latin typeface="等线" panose="02010600030101010101" charset="-122"/>
                <a:ea typeface="等线" panose="02010600030101010101" charset="-122"/>
              </a:rPr>
              <a:t>TEAM BITION</a:t>
            </a:r>
            <a:endParaRPr lang="zh-CN" altLang="en-US" sz="4800" b="1">
              <a:solidFill>
                <a:srgbClr val="74CAE7"/>
              </a:solidFill>
              <a:latin typeface="等线" panose="02010600030101010101" charset="-122"/>
              <a:ea typeface="等线" panose="02010600030101010101" charset="-122"/>
            </a:endParaRPr>
          </a:p>
        </p:txBody>
      </p:sp>
      <p:sp>
        <p:nvSpPr>
          <p:cNvPr id="24" name="TextBox 33"/>
          <p:cNvSpPr txBox="1"/>
          <p:nvPr/>
        </p:nvSpPr>
        <p:spPr>
          <a:xfrm>
            <a:off x="843052" y="2290191"/>
            <a:ext cx="1706033" cy="501650"/>
          </a:xfrm>
          <a:prstGeom prst="rect">
            <a:avLst/>
          </a:prstGeom>
          <a:noFill/>
          <a:ln w="9525">
            <a:noFill/>
          </a:ln>
        </p:spPr>
        <p:txBody>
          <a:bodyPr>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r>
              <a:rPr lang="zh-CN" altLang="en-US" sz="2665" b="1">
                <a:solidFill>
                  <a:srgbClr val="000000"/>
                </a:solidFill>
                <a:latin typeface="等线" panose="02010600030101010101" charset="-122"/>
                <a:ea typeface="等线" panose="02010600030101010101" charset="-122"/>
              </a:rPr>
              <a:t>项目展示</a:t>
            </a:r>
          </a:p>
        </p:txBody>
      </p:sp>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4"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rLst="">
                                      <p:cBhvr>
                                        <p:cTn id="9" dur="5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down)" prLst="">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rLst="">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rLst="">
                                      <p:cBhvr>
                                        <p:cTn id="26" dur="1000"/>
                                        <p:tgtEl>
                                          <p:spTgt spid="48"/>
                                        </p:tgtEl>
                                      </p:cBhvr>
                                    </p:animEffect>
                                    <p:anim calcmode="lin" valueType="num">
                                      <p:cBhvr>
                                        <p:cTn id="27" dur="1000" fill="hold"/>
                                        <p:tgtEl>
                                          <p:spTgt spid="48"/>
                                        </p:tgtEl>
                                        <p:attrNameLst>
                                          <p:attrName>ppt_x</p:attrName>
                                        </p:attrNameLst>
                                      </p:cBhvr>
                                      <p:tavLst>
                                        <p:tav tm="0">
                                          <p:val>
                                            <p:strVal val="#ppt_x"/>
                                          </p:val>
                                        </p:tav>
                                        <p:tav tm="100000">
                                          <p:val>
                                            <p:strVal val="#ppt_x"/>
                                          </p:val>
                                        </p:tav>
                                      </p:tavLst>
                                    </p:anim>
                                    <p:anim calcmode="lin" valueType="num">
                                      <p:cBhvr>
                                        <p:cTn id="28" dur="1000" fill="hold"/>
                                        <p:tgtEl>
                                          <p:spTgt spid="48"/>
                                        </p:tgtEl>
                                        <p:attrNameLst>
                                          <p:attrName>ppt_y</p:attrName>
                                        </p:attrNameLst>
                                      </p:cBhvr>
                                      <p:tavLst>
                                        <p:tav tm="0">
                                          <p:val>
                                            <p:strVal val="#ppt_y+.1"/>
                                          </p:val>
                                        </p:tav>
                                        <p:tav tm="100000">
                                          <p:val>
                                            <p:strVal val="#ppt_y"/>
                                          </p:val>
                                        </p:tav>
                                      </p:tavLst>
                                    </p:anim>
                                  </p:childTnLst>
                                </p:cTn>
                              </p:par>
                              <p:par>
                                <p:cTn id="29" presetID="42" presetClass="entr" presetSubtype="0" fill="hold" grpId="6"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rLst="">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rLst="">
                                      <p:cBhvr>
                                        <p:cTn id="36" dur="1000"/>
                                        <p:tgtEl>
                                          <p:spTgt spid="38"/>
                                        </p:tgtEl>
                                      </p:cBhvr>
                                    </p:animEffect>
                                    <p:anim calcmode="lin" valueType="num">
                                      <p:cBhvr>
                                        <p:cTn id="37" dur="1000" fill="hold"/>
                                        <p:tgtEl>
                                          <p:spTgt spid="38"/>
                                        </p:tgtEl>
                                        <p:attrNameLst>
                                          <p:attrName>ppt_x</p:attrName>
                                        </p:attrNameLst>
                                      </p:cBhvr>
                                      <p:tavLst>
                                        <p:tav tm="0">
                                          <p:val>
                                            <p:strVal val="#ppt_x"/>
                                          </p:val>
                                        </p:tav>
                                        <p:tav tm="100000">
                                          <p:val>
                                            <p:strVal val="#ppt_x"/>
                                          </p:val>
                                        </p:tav>
                                      </p:tavLst>
                                    </p:anim>
                                    <p:anim calcmode="lin" valueType="num">
                                      <p:cBhvr>
                                        <p:cTn id="3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rLst="">
                                      <p:cBhvr>
                                        <p:cTn id="43" dur="1000"/>
                                        <p:tgtEl>
                                          <p:spTgt spid="39"/>
                                        </p:tgtEl>
                                      </p:cBhvr>
                                    </p:animEffect>
                                    <p:anim calcmode="lin" valueType="num">
                                      <p:cBhvr>
                                        <p:cTn id="44" dur="1000" fill="hold"/>
                                        <p:tgtEl>
                                          <p:spTgt spid="39"/>
                                        </p:tgtEl>
                                        <p:attrNameLst>
                                          <p:attrName>ppt_x</p:attrName>
                                        </p:attrNameLst>
                                      </p:cBhvr>
                                      <p:tavLst>
                                        <p:tav tm="0">
                                          <p:val>
                                            <p:strVal val="#ppt_x"/>
                                          </p:val>
                                        </p:tav>
                                        <p:tav tm="100000">
                                          <p:val>
                                            <p:strVal val="#ppt_x"/>
                                          </p:val>
                                        </p:tav>
                                      </p:tavLst>
                                    </p:anim>
                                    <p:anim calcmode="lin" valueType="num">
                                      <p:cBhvr>
                                        <p:cTn id="45" dur="1000" fill="hold"/>
                                        <p:tgtEl>
                                          <p:spTgt spid="39"/>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rLst="">
                                      <p:cBhvr>
                                        <p:cTn id="48" dur="1000"/>
                                        <p:tgtEl>
                                          <p:spTgt spid="68"/>
                                        </p:tgtEl>
                                      </p:cBhvr>
                                    </p:animEffect>
                                    <p:anim calcmode="lin" valueType="num">
                                      <p:cBhvr>
                                        <p:cTn id="49" dur="1000" fill="hold"/>
                                        <p:tgtEl>
                                          <p:spTgt spid="68"/>
                                        </p:tgtEl>
                                        <p:attrNameLst>
                                          <p:attrName>ppt_x</p:attrName>
                                        </p:attrNameLst>
                                      </p:cBhvr>
                                      <p:tavLst>
                                        <p:tav tm="0">
                                          <p:val>
                                            <p:strVal val="#ppt_x"/>
                                          </p:val>
                                        </p:tav>
                                        <p:tav tm="100000">
                                          <p:val>
                                            <p:strVal val="#ppt_x"/>
                                          </p:val>
                                        </p:tav>
                                      </p:tavLst>
                                    </p:anim>
                                    <p:anim calcmode="lin" valueType="num">
                                      <p:cBhvr>
                                        <p:cTn id="50" dur="1000" fill="hold"/>
                                        <p:tgtEl>
                                          <p:spTgt spid="68"/>
                                        </p:tgtEl>
                                        <p:attrNameLst>
                                          <p:attrName>ppt_y</p:attrName>
                                        </p:attrNameLst>
                                      </p:cBhvr>
                                      <p:tavLst>
                                        <p:tav tm="0">
                                          <p:val>
                                            <p:strVal val="#ppt_y+.1"/>
                                          </p:val>
                                        </p:tav>
                                        <p:tav tm="100000">
                                          <p:val>
                                            <p:strVal val="#ppt_y"/>
                                          </p:val>
                                        </p:tav>
                                      </p:tavLst>
                                    </p:anim>
                                  </p:childTnLst>
                                </p:cTn>
                              </p:par>
                              <p:par>
                                <p:cTn id="51" presetID="53" presetClass="entr" presetSubtype="16" fill="hold" grpId="1" nodeType="withEffect">
                                  <p:stCondLst>
                                    <p:cond delay="0"/>
                                  </p:stCondLst>
                                  <p:childTnLst>
                                    <p:set>
                                      <p:cBhvr>
                                        <p:cTn id="52" dur="1" fill="hold">
                                          <p:stCondLst>
                                            <p:cond delay="0"/>
                                          </p:stCondLst>
                                        </p:cTn>
                                        <p:tgtEl>
                                          <p:spTgt spid="58"/>
                                        </p:tgtEl>
                                        <p:attrNameLst>
                                          <p:attrName>style.visibility</p:attrName>
                                        </p:attrNameLst>
                                      </p:cBhvr>
                                      <p:to>
                                        <p:strVal val="visible"/>
                                      </p:to>
                                    </p:set>
                                    <p:anim calcmode="lin" valueType="num">
                                      <p:cBhvr>
                                        <p:cTn id="53" dur="500" fill="hold"/>
                                        <p:tgtEl>
                                          <p:spTgt spid="58"/>
                                        </p:tgtEl>
                                        <p:attrNameLst>
                                          <p:attrName>ppt_w</p:attrName>
                                        </p:attrNameLst>
                                      </p:cBhvr>
                                      <p:tavLst>
                                        <p:tav tm="0">
                                          <p:val>
                                            <p:fltVal val="0"/>
                                          </p:val>
                                        </p:tav>
                                        <p:tav tm="100000">
                                          <p:val>
                                            <p:strVal val="#ppt_w"/>
                                          </p:val>
                                        </p:tav>
                                      </p:tavLst>
                                    </p:anim>
                                    <p:anim calcmode="lin" valueType="num">
                                      <p:cBhvr>
                                        <p:cTn id="54" dur="500" fill="hold"/>
                                        <p:tgtEl>
                                          <p:spTgt spid="58"/>
                                        </p:tgtEl>
                                        <p:attrNameLst>
                                          <p:attrName>ppt_h</p:attrName>
                                        </p:attrNameLst>
                                      </p:cBhvr>
                                      <p:tavLst>
                                        <p:tav tm="0">
                                          <p:val>
                                            <p:fltVal val="0"/>
                                          </p:val>
                                        </p:tav>
                                        <p:tav tm="100000">
                                          <p:val>
                                            <p:strVal val="#ppt_h"/>
                                          </p:val>
                                        </p:tav>
                                      </p:tavLst>
                                    </p:anim>
                                    <p:animEffect transition="in" filter="fade" prLst="">
                                      <p:cBhvr>
                                        <p:cTn id="55" dur="500"/>
                                        <p:tgtEl>
                                          <p:spTgt spid="58"/>
                                        </p:tgtEl>
                                      </p:cBhvr>
                                    </p:animEffect>
                                  </p:childTnLst>
                                </p:cTn>
                              </p:par>
                              <p:par>
                                <p:cTn id="56" presetID="53" presetClass="entr" presetSubtype="16" fill="hold" grpId="2" nodeType="with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rLst="">
                                      <p:cBhvr>
                                        <p:cTn id="60" dur="500"/>
                                        <p:tgtEl>
                                          <p:spTgt spid="66"/>
                                        </p:tgtEl>
                                      </p:cBhvr>
                                    </p:animEffect>
                                  </p:childTnLst>
                                </p:cTn>
                              </p:par>
                              <p:par>
                                <p:cTn id="61" presetID="53" presetClass="entr" presetSubtype="16" fill="hold" grpId="3" nodeType="withEffect">
                                  <p:stCondLst>
                                    <p:cond delay="0"/>
                                  </p:stCondLst>
                                  <p:childTnLst>
                                    <p:set>
                                      <p:cBhvr>
                                        <p:cTn id="62" dur="1" fill="hold">
                                          <p:stCondLst>
                                            <p:cond delay="0"/>
                                          </p:stCondLst>
                                        </p:cTn>
                                        <p:tgtEl>
                                          <p:spTgt spid="67"/>
                                        </p:tgtEl>
                                        <p:attrNameLst>
                                          <p:attrName>style.visibility</p:attrName>
                                        </p:attrNameLst>
                                      </p:cBhvr>
                                      <p:to>
                                        <p:strVal val="visible"/>
                                      </p:to>
                                    </p:set>
                                    <p:anim calcmode="lin" valueType="num">
                                      <p:cBhvr>
                                        <p:cTn id="63" dur="500" fill="hold"/>
                                        <p:tgtEl>
                                          <p:spTgt spid="67"/>
                                        </p:tgtEl>
                                        <p:attrNameLst>
                                          <p:attrName>ppt_w</p:attrName>
                                        </p:attrNameLst>
                                      </p:cBhvr>
                                      <p:tavLst>
                                        <p:tav tm="0">
                                          <p:val>
                                            <p:fltVal val="0"/>
                                          </p:val>
                                        </p:tav>
                                        <p:tav tm="100000">
                                          <p:val>
                                            <p:strVal val="#ppt_w"/>
                                          </p:val>
                                        </p:tav>
                                      </p:tavLst>
                                    </p:anim>
                                    <p:anim calcmode="lin" valueType="num">
                                      <p:cBhvr>
                                        <p:cTn id="64" dur="500" fill="hold"/>
                                        <p:tgtEl>
                                          <p:spTgt spid="67"/>
                                        </p:tgtEl>
                                        <p:attrNameLst>
                                          <p:attrName>ppt_h</p:attrName>
                                        </p:attrNameLst>
                                      </p:cBhvr>
                                      <p:tavLst>
                                        <p:tav tm="0">
                                          <p:val>
                                            <p:fltVal val="0"/>
                                          </p:val>
                                        </p:tav>
                                        <p:tav tm="100000">
                                          <p:val>
                                            <p:strVal val="#ppt_h"/>
                                          </p:val>
                                        </p:tav>
                                      </p:tavLst>
                                    </p:anim>
                                    <p:animEffect transition="in" filter="fade" prLst="">
                                      <p:cBhvr>
                                        <p:cTn id="65" dur="500"/>
                                        <p:tgtEl>
                                          <p:spTgt spid="6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5" nodeType="click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rLst="">
                                      <p:cBhvr>
                                        <p:cTn id="7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advAuto="0"/>
      <p:bldP spid="58" grpId="1" bldLvl="0" animBg="1" advAuto="0"/>
      <p:bldP spid="66" grpId="2" bldLvl="0" animBg="1" advAuto="0"/>
      <p:bldP spid="67" grpId="3" bldLvl="0" animBg="1" advAuto="0"/>
      <p:bldP spid="23" grpId="4" bldLvl="0" animBg="1" advAuto="0"/>
      <p:bldP spid="22" grpId="5" advAuto="0"/>
      <p:bldP spid="24" grpId="6"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79969" y="127769"/>
            <a:ext cx="2472351" cy="583565"/>
          </a:xfrm>
          <a:prstGeom prst="rect">
            <a:avLst/>
          </a:prstGeom>
          <a:solidFill>
            <a:srgbClr val="74CAE7"/>
          </a:solidFill>
        </p:spPr>
        <p:txBody>
          <a:bodyPr wrap="square">
            <a:spAutoFit/>
            <a:scene3d>
              <a:camera prst="orthographicFront"/>
              <a:lightRig rig="threePt" dir="t"/>
            </a:scene3d>
            <a:sp3d contourW="12700"/>
          </a:bodyPr>
          <a:lstStyle>
            <a:defPPr>
              <a:defRPr lang="zh-CN"/>
            </a:defPPr>
            <a:lvl1pPr algn="ctr">
              <a:lnSpc>
                <a:spcPct val="120000"/>
              </a:lnSpc>
              <a:defRPr sz="2000" b="1">
                <a:solidFill>
                  <a:schemeClr val="bg1"/>
                </a:solidFill>
                <a:latin typeface="+mn-ea"/>
              </a:defRPr>
            </a:lvl1pPr>
          </a:lstStyle>
          <a:p>
            <a:pPr defTabSz="914400"/>
            <a:r>
              <a:rPr lang="zh-CN" altLang="en-US" sz="2665">
                <a:solidFill>
                  <a:srgbClr val="FFFFFF"/>
                </a:solidFill>
                <a:latin typeface="等线" panose="02010600030101010101" charset="-122"/>
                <a:ea typeface="等线" panose="02010600030101010101" charset="-122"/>
              </a:rPr>
              <a:t>项目展示</a:t>
            </a:r>
          </a:p>
        </p:txBody>
      </p:sp>
      <p:sp>
        <p:nvSpPr>
          <p:cNvPr id="24" name="矩形 23"/>
          <p:cNvSpPr/>
          <p:nvPr/>
        </p:nvSpPr>
        <p:spPr>
          <a:xfrm>
            <a:off x="3155204" y="435301"/>
            <a:ext cx="4488675" cy="830997"/>
          </a:xfrm>
          <a:prstGeom prst="rect">
            <a:avLst/>
          </a:prstGeom>
          <a:noFill/>
          <a:ln w="9525">
            <a:noFill/>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r>
              <a:rPr lang="en-US" altLang="zh-CN" sz="4800" b="1">
                <a:solidFill>
                  <a:srgbClr val="74CAE7"/>
                </a:solidFill>
                <a:latin typeface="等线" panose="02010600030101010101" charset="-122"/>
                <a:ea typeface="等线" panose="02010600030101010101" charset="-122"/>
              </a:rPr>
              <a:t>TEAM BITION</a:t>
            </a:r>
            <a:endParaRPr lang="zh-CN" altLang="en-US" sz="4800" b="1">
              <a:solidFill>
                <a:srgbClr val="74CAE7"/>
              </a:solidFill>
              <a:latin typeface="等线" panose="02010600030101010101" charset="-122"/>
              <a:ea typeface="等线" panose="02010600030101010101" charset="-122"/>
            </a:endParaRPr>
          </a:p>
        </p:txBody>
      </p:sp>
      <p:sp>
        <p:nvSpPr>
          <p:cNvPr id="26" name="TextBox 33"/>
          <p:cNvSpPr txBox="1"/>
          <p:nvPr/>
        </p:nvSpPr>
        <p:spPr>
          <a:xfrm>
            <a:off x="7267420" y="634439"/>
            <a:ext cx="1706033" cy="501650"/>
          </a:xfrm>
          <a:prstGeom prst="rect">
            <a:avLst/>
          </a:prstGeom>
          <a:noFill/>
          <a:ln w="9525">
            <a:noFill/>
          </a:ln>
        </p:spPr>
        <p:txBody>
          <a:bodyPr>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r>
              <a:rPr lang="zh-CN" altLang="en-US" sz="2665" b="1">
                <a:solidFill>
                  <a:srgbClr val="000000"/>
                </a:solidFill>
                <a:latin typeface="等线" panose="02010600030101010101" charset="-122"/>
                <a:ea typeface="等线" panose="02010600030101010101" charset="-122"/>
              </a:rPr>
              <a:t>项目展示</a:t>
            </a:r>
          </a:p>
        </p:txBody>
      </p:sp>
      <p:sp>
        <p:nvSpPr>
          <p:cNvPr id="3" name="文本框 2"/>
          <p:cNvSpPr txBox="1"/>
          <p:nvPr/>
        </p:nvSpPr>
        <p:spPr>
          <a:xfrm>
            <a:off x="202565" y="6024245"/>
            <a:ext cx="11563350" cy="368300"/>
          </a:xfrm>
          <a:prstGeom prst="rect">
            <a:avLst/>
          </a:prstGeom>
          <a:noFill/>
        </p:spPr>
        <p:txBody>
          <a:bodyPr wrap="square" rtlCol="0">
            <a:spAutoFit/>
          </a:bodyPr>
          <a:lstStyle/>
          <a:p>
            <a:pPr algn="ctr"/>
            <a:r>
              <a:rPr lang="zh-CN" altLang="en-US"/>
              <a:t>登录页面</a:t>
            </a:r>
          </a:p>
        </p:txBody>
      </p:sp>
      <p:pic>
        <p:nvPicPr>
          <p:cNvPr id="2" name="图片 1" descr="0Z@)EPA)]VXMOA)IS%GFPOK"/>
          <p:cNvPicPr>
            <a:picLocks noChangeAspect="1"/>
          </p:cNvPicPr>
          <p:nvPr/>
        </p:nvPicPr>
        <p:blipFill>
          <a:blip r:embed="rId3"/>
          <a:stretch>
            <a:fillRect/>
          </a:stretch>
        </p:blipFill>
        <p:spPr>
          <a:xfrm>
            <a:off x="4110990" y="1328420"/>
            <a:ext cx="3746500" cy="4503420"/>
          </a:xfrm>
          <a:prstGeom prst="rect">
            <a:avLst/>
          </a:prstGeom>
        </p:spPr>
      </p:pic>
    </p:spTree>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rLst="">
                                      <p:cBhvr>
                                        <p:cTn id="9" dur="500"/>
                                        <p:tgtEl>
                                          <p:spTgt spid="2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1"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rLst="">
                                      <p:cBhvr>
                                        <p:cTn id="14" dur="500"/>
                                        <p:tgtEl>
                                          <p:spTgt spid="24"/>
                                        </p:tgtEl>
                                      </p:cBhvr>
                                    </p:animEffect>
                                  </p:childTnLst>
                                </p:cTn>
                              </p:par>
                              <p:par>
                                <p:cTn id="15" presetID="10" presetClass="entr" presetSubtype="0" fill="hold" grpId="2"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rLst="">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advAuto="0"/>
      <p:bldP spid="24" grpId="1" advAuto="0"/>
      <p:bldP spid="26" grpId="2" advAuto="0"/>
    </p:bld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1.7601 Service Pack 1"/>
  <p:tag name="AS_RELEASE_DATE" val="2013.12.17"/>
  <p:tag name="AS_TITLE" val="Spire.Presentation for .NET "/>
  <p:tag name="AS_VERSION" val="2.1.0.0"/>
  <p:tag name="COMMONDATA" val="eyJoZGlkIjoiZDdlNzA5ZDUwYTZjYmYwNDY4MzFkMTA5NGEyMGFmNjAifQ=="/>
</p:tagLst>
</file>

<file path=ppt/theme/theme1.xml><?xml version="1.0" encoding="utf-8"?>
<a:theme xmlns:a="http://schemas.openxmlformats.org/drawingml/2006/main" name="包图主题2">
  <a:themeElements>
    <a:clrScheme name="自定义 89">
      <a:dk1>
        <a:srgbClr val="000000"/>
      </a:dk1>
      <a:lt1>
        <a:srgbClr val="FFFFFF"/>
      </a:lt1>
      <a:dk2>
        <a:srgbClr val="778495"/>
      </a:dk2>
      <a:lt2>
        <a:srgbClr val="F0F0F0"/>
      </a:lt2>
      <a:accent1>
        <a:srgbClr val="093759"/>
      </a:accent1>
      <a:accent2>
        <a:srgbClr val="F33735"/>
      </a:accent2>
      <a:accent3>
        <a:srgbClr val="093759"/>
      </a:accent3>
      <a:accent4>
        <a:srgbClr val="F33735"/>
      </a:accent4>
      <a:accent5>
        <a:srgbClr val="093759"/>
      </a:accent5>
      <a:accent6>
        <a:srgbClr val="F33735"/>
      </a:accent6>
      <a:hlink>
        <a:srgbClr val="093759"/>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spDef>
      <a:spPr bwMode="auto">
        <a:solidFill>
          <a:srgbClr val="F49133"/>
        </a:solidFill>
        <a:ln w="38100">
          <a:noFill/>
        </a:ln>
        <a:effectLst>
          <a:outerShdw blurRad="203200" dist="88900" dir="8100000" sx="102000" sy="102000" algn="tr" rotWithShape="0">
            <a:prstClr val="black">
              <a:alpha val="30000"/>
            </a:prstClr>
          </a:outerShdw>
        </a:effectLst>
      </a:spPr>
      <a:bodyPr anchor="ctr"/>
      <a:lstStyle>
        <a:defPPr algn="ctr" fontAlgn="auto">
          <a:spcBef>
            <a:spcPts val="0"/>
          </a:spcBef>
          <a:spcAft>
            <a:spcPts val="0"/>
          </a:spcAft>
          <a:defRPr sz="1990" dirty="0">
            <a:latin typeface="Impact" panose="020B0806030902050204" pitchFamily="34" charset="0"/>
            <a:ea typeface="微软雅黑" panose="020B0503020204020204" pitchFamily="34" charset="-122"/>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502</Words>
  <Application>Microsoft Office PowerPoint</Application>
  <PresentationFormat>宽屏</PresentationFormat>
  <Paragraphs>126</Paragraphs>
  <Slides>19</Slides>
  <Notes>19</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19</vt:i4>
      </vt:variant>
    </vt:vector>
  </HeadingPairs>
  <TitlesOfParts>
    <vt:vector size="28" baseType="lpstr">
      <vt:lpstr>DFPYeaSong-B5</vt:lpstr>
      <vt:lpstr>等线</vt:lpstr>
      <vt:lpstr>等线 Light</vt:lpstr>
      <vt:lpstr>楷体</vt:lpstr>
      <vt:lpstr>微软雅黑</vt:lpstr>
      <vt:lpstr>Arial</vt:lpstr>
      <vt:lpstr>Impact</vt:lpstr>
      <vt:lpstr>包图主题2</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LFPPT网 www.LFPPT.com</Manager>
  <Company>LFPPT网 www.LFPPT.com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LFPPT网 www.LFPPT.com</dc:title>
  <dc:subject>LFPPT网 www.LFPPT.com</dc:subject>
  <dc:creator>LFPPT网 www.LFPPT.com</dc:creator>
  <cp:keywords>LFPPT网 www.LFPPT.com</cp:keywords>
  <dc:description>LFPPT网 www.LFPPT.com</dc:description>
  <cp:lastModifiedBy>Mze0932</cp:lastModifiedBy>
  <cp:revision>27</cp:revision>
  <dcterms:created xsi:type="dcterms:W3CDTF">2021-11-15T21:31:00Z</dcterms:created>
  <dcterms:modified xsi:type="dcterms:W3CDTF">2022-05-27T10:40:34Z</dcterms:modified>
  <cp:category>LFPPT网 www.LFPPT.com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9641E41B715F4BCD9A05C3364E1A98B7</vt:lpwstr>
  </property>
  <property fmtid="{D5CDD505-2E9C-101B-9397-08002B2CF9AE}" pid="3" name="KSOProductBuildVer">
    <vt:lpwstr>2052-11.1.0.11744</vt:lpwstr>
  </property>
</Properties>
</file>